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4"/>
  </p:notesMasterIdLst>
  <p:sldIdLst>
    <p:sldId id="256" r:id="rId5"/>
    <p:sldId id="278" r:id="rId6"/>
    <p:sldId id="279" r:id="rId7"/>
    <p:sldId id="288" r:id="rId8"/>
    <p:sldId id="281" r:id="rId9"/>
    <p:sldId id="299" r:id="rId10"/>
    <p:sldId id="285" r:id="rId11"/>
    <p:sldId id="304" r:id="rId12"/>
    <p:sldId id="292" r:id="rId13"/>
    <p:sldId id="289" r:id="rId14"/>
    <p:sldId id="303" r:id="rId15"/>
    <p:sldId id="283" r:id="rId16"/>
    <p:sldId id="286" r:id="rId17"/>
    <p:sldId id="295" r:id="rId18"/>
    <p:sldId id="305" r:id="rId19"/>
    <p:sldId id="296" r:id="rId20"/>
    <p:sldId id="297" r:id="rId21"/>
    <p:sldId id="298" r:id="rId22"/>
    <p:sldId id="29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2F4CB2-50FE-4902-8342-3E2B00A9EFD4}" v="11" dt="2025-10-27T16:26:17.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407" autoAdjust="0"/>
  </p:normalViewPr>
  <p:slideViewPr>
    <p:cSldViewPr snapToGrid="0">
      <p:cViewPr varScale="1">
        <p:scale>
          <a:sx n="91" d="100"/>
          <a:sy n="91" d="100"/>
        </p:scale>
        <p:origin x="1296" y="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ura, Lisa-Ann" userId="9af515fb-c0cc-413e-ae3a-bda18819dd38" providerId="ADAL" clId="{514B8C2C-24B8-4572-933F-C7B179E9F472}"/>
    <pc:docChg chg="undo custSel modSld">
      <pc:chgData name="Roura, Lisa-Ann" userId="9af515fb-c0cc-413e-ae3a-bda18819dd38" providerId="ADAL" clId="{514B8C2C-24B8-4572-933F-C7B179E9F472}" dt="2025-10-27T16:26:17.369" v="212" actId="27636"/>
      <pc:docMkLst>
        <pc:docMk/>
      </pc:docMkLst>
      <pc:sldChg chg="modSp mod">
        <pc:chgData name="Roura, Lisa-Ann" userId="9af515fb-c0cc-413e-ae3a-bda18819dd38" providerId="ADAL" clId="{514B8C2C-24B8-4572-933F-C7B179E9F472}" dt="2025-10-27T16:26:17.369" v="212" actId="27636"/>
        <pc:sldMkLst>
          <pc:docMk/>
          <pc:sldMk cId="2806257027" sldId="256"/>
        </pc:sldMkLst>
        <pc:spChg chg="mod">
          <ac:chgData name="Roura, Lisa-Ann" userId="9af515fb-c0cc-413e-ae3a-bda18819dd38" providerId="ADAL" clId="{514B8C2C-24B8-4572-933F-C7B179E9F472}" dt="2025-10-27T16:26:17.369" v="212" actId="27636"/>
          <ac:spMkLst>
            <pc:docMk/>
            <pc:sldMk cId="2806257027" sldId="256"/>
            <ac:spMk id="2" creationId="{DE3D84FB-5D02-47D2-98FD-4F01A02E2AEA}"/>
          </ac:spMkLst>
        </pc:spChg>
        <pc:spChg chg="mod">
          <ac:chgData name="Roura, Lisa-Ann" userId="9af515fb-c0cc-413e-ae3a-bda18819dd38" providerId="ADAL" clId="{514B8C2C-24B8-4572-933F-C7B179E9F472}" dt="2025-10-27T15:17:52.975" v="33" actId="20577"/>
          <ac:spMkLst>
            <pc:docMk/>
            <pc:sldMk cId="2806257027" sldId="256"/>
            <ac:spMk id="3" creationId="{E9F6641D-ADF3-40BD-9BA3-E740E77C8826}"/>
          </ac:spMkLst>
        </pc:spChg>
      </pc:sldChg>
      <pc:sldChg chg="modSp mod modNotesTx">
        <pc:chgData name="Roura, Lisa-Ann" userId="9af515fb-c0cc-413e-ae3a-bda18819dd38" providerId="ADAL" clId="{514B8C2C-24B8-4572-933F-C7B179E9F472}" dt="2025-10-27T16:07:49.174" v="206" actId="20577"/>
        <pc:sldMkLst>
          <pc:docMk/>
          <pc:sldMk cId="405019195" sldId="298"/>
        </pc:sldMkLst>
        <pc:graphicFrameChg chg="mod modGraphic">
          <ac:chgData name="Roura, Lisa-Ann" userId="9af515fb-c0cc-413e-ae3a-bda18819dd38" providerId="ADAL" clId="{514B8C2C-24B8-4572-933F-C7B179E9F472}" dt="2025-10-27T16:06:19.082" v="144"/>
          <ac:graphicFrameMkLst>
            <pc:docMk/>
            <pc:sldMk cId="405019195" sldId="298"/>
            <ac:graphicFrameMk id="4" creationId="{F33DA4BB-0030-6516-E67F-11FA3491E99B}"/>
          </ac:graphicFrameMkLst>
        </pc:graphicFrameChg>
      </pc:sldChg>
      <pc:sldChg chg="modSp mod">
        <pc:chgData name="Roura, Lisa-Ann" userId="9af515fb-c0cc-413e-ae3a-bda18819dd38" providerId="ADAL" clId="{514B8C2C-24B8-4572-933F-C7B179E9F472}" dt="2025-10-27T15:22:54.986" v="42" actId="20577"/>
        <pc:sldMkLst>
          <pc:docMk/>
          <pc:sldMk cId="738788048" sldId="303"/>
        </pc:sldMkLst>
        <pc:spChg chg="mod">
          <ac:chgData name="Roura, Lisa-Ann" userId="9af515fb-c0cc-413e-ae3a-bda18819dd38" providerId="ADAL" clId="{514B8C2C-24B8-4572-933F-C7B179E9F472}" dt="2025-10-27T15:22:54.986" v="42" actId="20577"/>
          <ac:spMkLst>
            <pc:docMk/>
            <pc:sldMk cId="738788048" sldId="303"/>
            <ac:spMk id="4" creationId="{49586794-7AC1-C955-B2B0-27C128D3C1A7}"/>
          </ac:spMkLst>
        </pc:spChg>
      </pc:sldChg>
    </pc:docChg>
  </pc:docChgLst>
  <pc:docChgLst>
    <pc:chgData name="Roura, Lisa-Ann" userId="9af515fb-c0cc-413e-ae3a-bda18819dd38" providerId="ADAL" clId="{ED72C9B0-8B30-497E-9B9F-9CBEE4746F3C}"/>
    <pc:docChg chg="undo redo custSel addSld delSld modSld sldOrd">
      <pc:chgData name="Roura, Lisa-Ann" userId="9af515fb-c0cc-413e-ae3a-bda18819dd38" providerId="ADAL" clId="{ED72C9B0-8B30-497E-9B9F-9CBEE4746F3C}" dt="2025-10-08T17:17:37.803" v="1899"/>
      <pc:docMkLst>
        <pc:docMk/>
      </pc:docMkLst>
      <pc:sldChg chg="modSp mod">
        <pc:chgData name="Roura, Lisa-Ann" userId="9af515fb-c0cc-413e-ae3a-bda18819dd38" providerId="ADAL" clId="{ED72C9B0-8B30-497E-9B9F-9CBEE4746F3C}" dt="2025-10-08T14:08:50.881" v="33"/>
        <pc:sldMkLst>
          <pc:docMk/>
          <pc:sldMk cId="3106648645" sldId="278"/>
        </pc:sldMkLst>
        <pc:spChg chg="mod">
          <ac:chgData name="Roura, Lisa-Ann" userId="9af515fb-c0cc-413e-ae3a-bda18819dd38" providerId="ADAL" clId="{ED72C9B0-8B30-497E-9B9F-9CBEE4746F3C}" dt="2025-10-08T14:08:50.881" v="33"/>
          <ac:spMkLst>
            <pc:docMk/>
            <pc:sldMk cId="3106648645" sldId="278"/>
            <ac:spMk id="4" creationId="{AACA0150-7506-DE8B-0F6E-C7A27033496A}"/>
          </ac:spMkLst>
        </pc:spChg>
      </pc:sldChg>
      <pc:sldChg chg="modSp mod">
        <pc:chgData name="Roura, Lisa-Ann" userId="9af515fb-c0cc-413e-ae3a-bda18819dd38" providerId="ADAL" clId="{ED72C9B0-8B30-497E-9B9F-9CBEE4746F3C}" dt="2025-10-08T14:09:24.661" v="43" actId="20577"/>
        <pc:sldMkLst>
          <pc:docMk/>
          <pc:sldMk cId="2784645457" sldId="279"/>
        </pc:sldMkLst>
        <pc:spChg chg="mod">
          <ac:chgData name="Roura, Lisa-Ann" userId="9af515fb-c0cc-413e-ae3a-bda18819dd38" providerId="ADAL" clId="{ED72C9B0-8B30-497E-9B9F-9CBEE4746F3C}" dt="2025-10-08T14:09:24.661" v="43" actId="20577"/>
          <ac:spMkLst>
            <pc:docMk/>
            <pc:sldMk cId="2784645457" sldId="279"/>
            <ac:spMk id="4" creationId="{AC25BE00-16E5-B4B2-EFB0-9EDD3EE268B0}"/>
          </ac:spMkLst>
        </pc:spChg>
      </pc:sldChg>
      <pc:sldChg chg="modSp del mod">
        <pc:chgData name="Roura, Lisa-Ann" userId="9af515fb-c0cc-413e-ae3a-bda18819dd38" providerId="ADAL" clId="{ED72C9B0-8B30-497E-9B9F-9CBEE4746F3C}" dt="2025-10-08T16:16:36.079" v="1600" actId="47"/>
        <pc:sldMkLst>
          <pc:docMk/>
          <pc:sldMk cId="2991097934" sldId="280"/>
        </pc:sldMkLst>
      </pc:sldChg>
      <pc:sldChg chg="addSp delSp modSp mod">
        <pc:chgData name="Roura, Lisa-Ann" userId="9af515fb-c0cc-413e-ae3a-bda18819dd38" providerId="ADAL" clId="{ED72C9B0-8B30-497E-9B9F-9CBEE4746F3C}" dt="2025-10-08T14:17:28.160" v="66" actId="20577"/>
        <pc:sldMkLst>
          <pc:docMk/>
          <pc:sldMk cId="2780141823" sldId="281"/>
        </pc:sldMkLst>
        <pc:spChg chg="mod">
          <ac:chgData name="Roura, Lisa-Ann" userId="9af515fb-c0cc-413e-ae3a-bda18819dd38" providerId="ADAL" clId="{ED72C9B0-8B30-497E-9B9F-9CBEE4746F3C}" dt="2025-10-08T14:17:28.160" v="66" actId="20577"/>
          <ac:spMkLst>
            <pc:docMk/>
            <pc:sldMk cId="2780141823" sldId="281"/>
            <ac:spMk id="3" creationId="{5B574BCA-B329-945F-7E93-E10A3EF43329}"/>
          </ac:spMkLst>
        </pc:spChg>
        <pc:spChg chg="add mod">
          <ac:chgData name="Roura, Lisa-Ann" userId="9af515fb-c0cc-413e-ae3a-bda18819dd38" providerId="ADAL" clId="{ED72C9B0-8B30-497E-9B9F-9CBEE4746F3C}" dt="2025-10-08T14:17:24.685" v="65" actId="20577"/>
          <ac:spMkLst>
            <pc:docMk/>
            <pc:sldMk cId="2780141823" sldId="281"/>
            <ac:spMk id="9" creationId="{5F329EA7-87F7-9961-18B1-1138B4F4D7D3}"/>
          </ac:spMkLst>
        </pc:spChg>
        <pc:picChg chg="add mod">
          <ac:chgData name="Roura, Lisa-Ann" userId="9af515fb-c0cc-413e-ae3a-bda18819dd38" providerId="ADAL" clId="{ED72C9B0-8B30-497E-9B9F-9CBEE4746F3C}" dt="2025-10-08T14:15:21.623" v="58"/>
          <ac:picMkLst>
            <pc:docMk/>
            <pc:sldMk cId="2780141823" sldId="281"/>
            <ac:picMk id="6" creationId="{A49339D9-F2F7-448E-FA72-C717766DAFF7}"/>
          </ac:picMkLst>
        </pc:picChg>
      </pc:sldChg>
      <pc:sldChg chg="modSp mod">
        <pc:chgData name="Roura, Lisa-Ann" userId="9af515fb-c0cc-413e-ae3a-bda18819dd38" providerId="ADAL" clId="{ED72C9B0-8B30-497E-9B9F-9CBEE4746F3C}" dt="2025-10-08T15:37:58.164" v="1184" actId="20577"/>
        <pc:sldMkLst>
          <pc:docMk/>
          <pc:sldMk cId="1241706684" sldId="283"/>
        </pc:sldMkLst>
        <pc:spChg chg="mod">
          <ac:chgData name="Roura, Lisa-Ann" userId="9af515fb-c0cc-413e-ae3a-bda18819dd38" providerId="ADAL" clId="{ED72C9B0-8B30-497E-9B9F-9CBEE4746F3C}" dt="2025-10-08T15:01:43.367" v="804" actId="20577"/>
          <ac:spMkLst>
            <pc:docMk/>
            <pc:sldMk cId="1241706684" sldId="283"/>
            <ac:spMk id="2" creationId="{8AECBB4B-22CB-690D-A750-9E742EE4C365}"/>
          </ac:spMkLst>
        </pc:spChg>
        <pc:spChg chg="mod">
          <ac:chgData name="Roura, Lisa-Ann" userId="9af515fb-c0cc-413e-ae3a-bda18819dd38" providerId="ADAL" clId="{ED72C9B0-8B30-497E-9B9F-9CBEE4746F3C}" dt="2025-10-08T15:37:58.164" v="1184" actId="20577"/>
          <ac:spMkLst>
            <pc:docMk/>
            <pc:sldMk cId="1241706684" sldId="283"/>
            <ac:spMk id="3" creationId="{BEF90425-7BBB-4201-7D24-D69B9C931CD5}"/>
          </ac:spMkLst>
        </pc:spChg>
      </pc:sldChg>
      <pc:sldChg chg="del">
        <pc:chgData name="Roura, Lisa-Ann" userId="9af515fb-c0cc-413e-ae3a-bda18819dd38" providerId="ADAL" clId="{ED72C9B0-8B30-497E-9B9F-9CBEE4746F3C}" dt="2025-10-08T15:02:26.184" v="851" actId="2696"/>
        <pc:sldMkLst>
          <pc:docMk/>
          <pc:sldMk cId="3278279886" sldId="284"/>
        </pc:sldMkLst>
      </pc:sldChg>
      <pc:sldChg chg="addSp delSp modSp mod ord">
        <pc:chgData name="Roura, Lisa-Ann" userId="9af515fb-c0cc-413e-ae3a-bda18819dd38" providerId="ADAL" clId="{ED72C9B0-8B30-497E-9B9F-9CBEE4746F3C}" dt="2025-10-08T15:38:52.226" v="1189"/>
        <pc:sldMkLst>
          <pc:docMk/>
          <pc:sldMk cId="814917248" sldId="285"/>
        </pc:sldMkLst>
        <pc:spChg chg="mod">
          <ac:chgData name="Roura, Lisa-Ann" userId="9af515fb-c0cc-413e-ae3a-bda18819dd38" providerId="ADAL" clId="{ED72C9B0-8B30-497E-9B9F-9CBEE4746F3C}" dt="2025-10-08T15:04:32.366" v="880" actId="26606"/>
          <ac:spMkLst>
            <pc:docMk/>
            <pc:sldMk cId="814917248" sldId="285"/>
            <ac:spMk id="2" creationId="{D3E92E1A-46AA-B096-EC73-9FA1E9C1E866}"/>
          </ac:spMkLst>
        </pc:spChg>
        <pc:spChg chg="add">
          <ac:chgData name="Roura, Lisa-Ann" userId="9af515fb-c0cc-413e-ae3a-bda18819dd38" providerId="ADAL" clId="{ED72C9B0-8B30-497E-9B9F-9CBEE4746F3C}" dt="2025-10-08T15:04:32.366" v="880" actId="26606"/>
          <ac:spMkLst>
            <pc:docMk/>
            <pc:sldMk cId="814917248" sldId="285"/>
            <ac:spMk id="16" creationId="{3A8EC506-B1DA-46A1-B44D-774E68468E13}"/>
          </ac:spMkLst>
        </pc:spChg>
        <pc:spChg chg="add">
          <ac:chgData name="Roura, Lisa-Ann" userId="9af515fb-c0cc-413e-ae3a-bda18819dd38" providerId="ADAL" clId="{ED72C9B0-8B30-497E-9B9F-9CBEE4746F3C}" dt="2025-10-08T15:04:32.366" v="880" actId="26606"/>
          <ac:spMkLst>
            <pc:docMk/>
            <pc:sldMk cId="814917248" sldId="285"/>
            <ac:spMk id="18" creationId="{BFF30785-305E-45D7-984F-5AA93D3CA561}"/>
          </ac:spMkLst>
        </pc:spChg>
        <pc:spChg chg="add">
          <ac:chgData name="Roura, Lisa-Ann" userId="9af515fb-c0cc-413e-ae3a-bda18819dd38" providerId="ADAL" clId="{ED72C9B0-8B30-497E-9B9F-9CBEE4746F3C}" dt="2025-10-08T15:04:32.366" v="880" actId="26606"/>
          <ac:spMkLst>
            <pc:docMk/>
            <pc:sldMk cId="814917248" sldId="285"/>
            <ac:spMk id="22" creationId="{C411DB08-1669-426B-BBEB-FAD285EF80FE}"/>
          </ac:spMkLst>
        </pc:spChg>
        <pc:spChg chg="add">
          <ac:chgData name="Roura, Lisa-Ann" userId="9af515fb-c0cc-413e-ae3a-bda18819dd38" providerId="ADAL" clId="{ED72C9B0-8B30-497E-9B9F-9CBEE4746F3C}" dt="2025-10-08T15:04:32.366" v="880" actId="26606"/>
          <ac:spMkLst>
            <pc:docMk/>
            <pc:sldMk cId="814917248" sldId="285"/>
            <ac:spMk id="24" creationId="{029E4219-121F-4CD1-AA58-24746CD2923C}"/>
          </ac:spMkLst>
        </pc:spChg>
        <pc:picChg chg="add mod">
          <ac:chgData name="Roura, Lisa-Ann" userId="9af515fb-c0cc-413e-ae3a-bda18819dd38" providerId="ADAL" clId="{ED72C9B0-8B30-497E-9B9F-9CBEE4746F3C}" dt="2025-10-08T15:38:52.226" v="1189"/>
          <ac:picMkLst>
            <pc:docMk/>
            <pc:sldMk cId="814917248" sldId="285"/>
            <ac:picMk id="5" creationId="{98815CA5-9427-6A3E-1300-43D23D535F54}"/>
          </ac:picMkLst>
        </pc:picChg>
        <pc:cxnChg chg="add">
          <ac:chgData name="Roura, Lisa-Ann" userId="9af515fb-c0cc-413e-ae3a-bda18819dd38" providerId="ADAL" clId="{ED72C9B0-8B30-497E-9B9F-9CBEE4746F3C}" dt="2025-10-08T15:04:32.366" v="880" actId="26606"/>
          <ac:cxnSpMkLst>
            <pc:docMk/>
            <pc:sldMk cId="814917248" sldId="285"/>
            <ac:cxnSpMk id="20" creationId="{15E01FA5-D766-43CA-A83D-E7CF3F04E96F}"/>
          </ac:cxnSpMkLst>
        </pc:cxnChg>
        <pc:cxnChg chg="add">
          <ac:chgData name="Roura, Lisa-Ann" userId="9af515fb-c0cc-413e-ae3a-bda18819dd38" providerId="ADAL" clId="{ED72C9B0-8B30-497E-9B9F-9CBEE4746F3C}" dt="2025-10-08T15:04:32.366" v="880" actId="26606"/>
          <ac:cxnSpMkLst>
            <pc:docMk/>
            <pc:sldMk cId="814917248" sldId="285"/>
            <ac:cxnSpMk id="26" creationId="{52F50912-06FD-4216-BAD3-21050F59564A}"/>
          </ac:cxnSpMkLst>
        </pc:cxnChg>
      </pc:sldChg>
      <pc:sldChg chg="addSp delSp modSp mod ord">
        <pc:chgData name="Roura, Lisa-Ann" userId="9af515fb-c0cc-413e-ae3a-bda18819dd38" providerId="ADAL" clId="{ED72C9B0-8B30-497E-9B9F-9CBEE4746F3C}" dt="2025-10-08T17:17:37.803" v="1899"/>
        <pc:sldMkLst>
          <pc:docMk/>
          <pc:sldMk cId="1508997194" sldId="286"/>
        </pc:sldMkLst>
        <pc:spChg chg="mod">
          <ac:chgData name="Roura, Lisa-Ann" userId="9af515fb-c0cc-413e-ae3a-bda18819dd38" providerId="ADAL" clId="{ED72C9B0-8B30-497E-9B9F-9CBEE4746F3C}" dt="2025-10-08T15:22:20.998" v="900" actId="26606"/>
          <ac:spMkLst>
            <pc:docMk/>
            <pc:sldMk cId="1508997194" sldId="286"/>
            <ac:spMk id="2" creationId="{B1D4DACF-C652-774A-221F-32E429B39CFF}"/>
          </ac:spMkLst>
        </pc:spChg>
        <pc:spChg chg="add mod">
          <ac:chgData name="Roura, Lisa-Ann" userId="9af515fb-c0cc-413e-ae3a-bda18819dd38" providerId="ADAL" clId="{ED72C9B0-8B30-497E-9B9F-9CBEE4746F3C}" dt="2025-10-08T17:09:38.189" v="1848" actId="207"/>
          <ac:spMkLst>
            <pc:docMk/>
            <pc:sldMk cId="1508997194" sldId="286"/>
            <ac:spMk id="5" creationId="{EB10586C-592A-4B65-0F41-0D26AA7EF318}"/>
          </ac:spMkLst>
        </pc:spChg>
        <pc:spChg chg="add">
          <ac:chgData name="Roura, Lisa-Ann" userId="9af515fb-c0cc-413e-ae3a-bda18819dd38" providerId="ADAL" clId="{ED72C9B0-8B30-497E-9B9F-9CBEE4746F3C}" dt="2025-10-08T15:22:20.998" v="900" actId="26606"/>
          <ac:spMkLst>
            <pc:docMk/>
            <pc:sldMk cId="1508997194" sldId="286"/>
            <ac:spMk id="20" creationId="{3A8EC506-B1DA-46A1-B44D-774E68468E13}"/>
          </ac:spMkLst>
        </pc:spChg>
        <pc:spChg chg="add">
          <ac:chgData name="Roura, Lisa-Ann" userId="9af515fb-c0cc-413e-ae3a-bda18819dd38" providerId="ADAL" clId="{ED72C9B0-8B30-497E-9B9F-9CBEE4746F3C}" dt="2025-10-08T15:22:20.998" v="900" actId="26606"/>
          <ac:spMkLst>
            <pc:docMk/>
            <pc:sldMk cId="1508997194" sldId="286"/>
            <ac:spMk id="22" creationId="{BFF30785-305E-45D7-984F-5AA93D3CA561}"/>
          </ac:spMkLst>
        </pc:spChg>
        <pc:spChg chg="add">
          <ac:chgData name="Roura, Lisa-Ann" userId="9af515fb-c0cc-413e-ae3a-bda18819dd38" providerId="ADAL" clId="{ED72C9B0-8B30-497E-9B9F-9CBEE4746F3C}" dt="2025-10-08T15:22:20.998" v="900" actId="26606"/>
          <ac:spMkLst>
            <pc:docMk/>
            <pc:sldMk cId="1508997194" sldId="286"/>
            <ac:spMk id="26" creationId="{42DD0C21-8FEE-4C18-8789-CC8ABE206FE6}"/>
          </ac:spMkLst>
        </pc:spChg>
        <pc:spChg chg="add">
          <ac:chgData name="Roura, Lisa-Ann" userId="9af515fb-c0cc-413e-ae3a-bda18819dd38" providerId="ADAL" clId="{ED72C9B0-8B30-497E-9B9F-9CBEE4746F3C}" dt="2025-10-08T15:22:20.998" v="900" actId="26606"/>
          <ac:spMkLst>
            <pc:docMk/>
            <pc:sldMk cId="1508997194" sldId="286"/>
            <ac:spMk id="28" creationId="{A4B51757-7607-4CEA-A0EE-3C5BDC2C1CFB}"/>
          </ac:spMkLst>
        </pc:spChg>
        <pc:picChg chg="add mod">
          <ac:chgData name="Roura, Lisa-Ann" userId="9af515fb-c0cc-413e-ae3a-bda18819dd38" providerId="ADAL" clId="{ED72C9B0-8B30-497E-9B9F-9CBEE4746F3C}" dt="2025-10-08T15:27:49.669" v="944" actId="1076"/>
          <ac:picMkLst>
            <pc:docMk/>
            <pc:sldMk cId="1508997194" sldId="286"/>
            <ac:picMk id="3" creationId="{92DD13A6-67E8-C1D4-FD95-647B1D6207AC}"/>
          </ac:picMkLst>
        </pc:picChg>
        <pc:cxnChg chg="add">
          <ac:chgData name="Roura, Lisa-Ann" userId="9af515fb-c0cc-413e-ae3a-bda18819dd38" providerId="ADAL" clId="{ED72C9B0-8B30-497E-9B9F-9CBEE4746F3C}" dt="2025-10-08T15:22:20.998" v="900" actId="26606"/>
          <ac:cxnSpMkLst>
            <pc:docMk/>
            <pc:sldMk cId="1508997194" sldId="286"/>
            <ac:cxnSpMk id="24" creationId="{15E01FA5-D766-43CA-A83D-E7CF3F04E96F}"/>
          </ac:cxnSpMkLst>
        </pc:cxnChg>
      </pc:sldChg>
      <pc:sldChg chg="addSp delSp modSp del mod">
        <pc:chgData name="Roura, Lisa-Ann" userId="9af515fb-c0cc-413e-ae3a-bda18819dd38" providerId="ADAL" clId="{ED72C9B0-8B30-497E-9B9F-9CBEE4746F3C}" dt="2025-10-08T16:05:18.212" v="1370" actId="2696"/>
        <pc:sldMkLst>
          <pc:docMk/>
          <pc:sldMk cId="310759434" sldId="287"/>
        </pc:sldMkLst>
      </pc:sldChg>
      <pc:sldChg chg="ord">
        <pc:chgData name="Roura, Lisa-Ann" userId="9af515fb-c0cc-413e-ae3a-bda18819dd38" providerId="ADAL" clId="{ED72C9B0-8B30-497E-9B9F-9CBEE4746F3C}" dt="2025-10-08T16:16:29.260" v="1599"/>
        <pc:sldMkLst>
          <pc:docMk/>
          <pc:sldMk cId="3323051757" sldId="288"/>
        </pc:sldMkLst>
      </pc:sldChg>
      <pc:sldChg chg="modSp ord">
        <pc:chgData name="Roura, Lisa-Ann" userId="9af515fb-c0cc-413e-ae3a-bda18819dd38" providerId="ADAL" clId="{ED72C9B0-8B30-497E-9B9F-9CBEE4746F3C}" dt="2025-10-08T16:17:07.969" v="1610" actId="20577"/>
        <pc:sldMkLst>
          <pc:docMk/>
          <pc:sldMk cId="2609336253" sldId="289"/>
        </pc:sldMkLst>
        <pc:graphicFrameChg chg="mod">
          <ac:chgData name="Roura, Lisa-Ann" userId="9af515fb-c0cc-413e-ae3a-bda18819dd38" providerId="ADAL" clId="{ED72C9B0-8B30-497E-9B9F-9CBEE4746F3C}" dt="2025-10-08T16:17:07.969" v="1610" actId="20577"/>
          <ac:graphicFrameMkLst>
            <pc:docMk/>
            <pc:sldMk cId="2609336253" sldId="289"/>
            <ac:graphicFrameMk id="15" creationId="{CA1B5207-3D46-EABF-CEBD-E6FF895705D2}"/>
          </ac:graphicFrameMkLst>
        </pc:graphicFrameChg>
      </pc:sldChg>
      <pc:sldChg chg="del">
        <pc:chgData name="Roura, Lisa-Ann" userId="9af515fb-c0cc-413e-ae3a-bda18819dd38" providerId="ADAL" clId="{ED72C9B0-8B30-497E-9B9F-9CBEE4746F3C}" dt="2025-10-08T16:16:03.267" v="1596" actId="47"/>
        <pc:sldMkLst>
          <pc:docMk/>
          <pc:sldMk cId="2242979980" sldId="290"/>
        </pc:sldMkLst>
      </pc:sldChg>
      <pc:sldChg chg="delSp modSp mod">
        <pc:chgData name="Roura, Lisa-Ann" userId="9af515fb-c0cc-413e-ae3a-bda18819dd38" providerId="ADAL" clId="{ED72C9B0-8B30-497E-9B9F-9CBEE4746F3C}" dt="2025-10-08T17:06:25.163" v="1835" actId="1076"/>
        <pc:sldMkLst>
          <pc:docMk/>
          <pc:sldMk cId="1654569052" sldId="291"/>
        </pc:sldMkLst>
        <pc:spChg chg="mod">
          <ac:chgData name="Roura, Lisa-Ann" userId="9af515fb-c0cc-413e-ae3a-bda18819dd38" providerId="ADAL" clId="{ED72C9B0-8B30-497E-9B9F-9CBEE4746F3C}" dt="2025-10-08T17:06:16.871" v="1834" actId="1076"/>
          <ac:spMkLst>
            <pc:docMk/>
            <pc:sldMk cId="1654569052" sldId="291"/>
            <ac:spMk id="7" creationId="{2253E232-840D-4ECC-BE2A-247470F9F314}"/>
          </ac:spMkLst>
        </pc:spChg>
        <pc:spChg chg="mod">
          <ac:chgData name="Roura, Lisa-Ann" userId="9af515fb-c0cc-413e-ae3a-bda18819dd38" providerId="ADAL" clId="{ED72C9B0-8B30-497E-9B9F-9CBEE4746F3C}" dt="2025-10-08T17:06:16.871" v="1834" actId="1076"/>
          <ac:spMkLst>
            <pc:docMk/>
            <pc:sldMk cId="1654569052" sldId="291"/>
            <ac:spMk id="8" creationId="{637DB79E-F0F3-4FFC-9207-7FA6D4857362}"/>
          </ac:spMkLst>
        </pc:spChg>
        <pc:spChg chg="mod">
          <ac:chgData name="Roura, Lisa-Ann" userId="9af515fb-c0cc-413e-ae3a-bda18819dd38" providerId="ADAL" clId="{ED72C9B0-8B30-497E-9B9F-9CBEE4746F3C}" dt="2025-10-08T17:06:25.163" v="1835" actId="1076"/>
          <ac:spMkLst>
            <pc:docMk/>
            <pc:sldMk cId="1654569052" sldId="291"/>
            <ac:spMk id="9" creationId="{1A9E0318-9813-9BC9-93AE-9305853C4E45}"/>
          </ac:spMkLst>
        </pc:spChg>
        <pc:spChg chg="mod">
          <ac:chgData name="Roura, Lisa-Ann" userId="9af515fb-c0cc-413e-ae3a-bda18819dd38" providerId="ADAL" clId="{ED72C9B0-8B30-497E-9B9F-9CBEE4746F3C}" dt="2025-10-08T17:06:25.163" v="1835" actId="1076"/>
          <ac:spMkLst>
            <pc:docMk/>
            <pc:sldMk cId="1654569052" sldId="291"/>
            <ac:spMk id="10" creationId="{F853EE8D-2483-B47C-A3F8-539B621D0AB9}"/>
          </ac:spMkLst>
        </pc:spChg>
        <pc:picChg chg="mod">
          <ac:chgData name="Roura, Lisa-Ann" userId="9af515fb-c0cc-413e-ae3a-bda18819dd38" providerId="ADAL" clId="{ED72C9B0-8B30-497E-9B9F-9CBEE4746F3C}" dt="2025-10-08T17:06:25.163" v="1835" actId="1076"/>
          <ac:picMkLst>
            <pc:docMk/>
            <pc:sldMk cId="1654569052" sldId="291"/>
            <ac:picMk id="11" creationId="{04337C19-4C4C-C743-1722-E3B63C6A9349}"/>
          </ac:picMkLst>
        </pc:picChg>
        <pc:picChg chg="mod">
          <ac:chgData name="Roura, Lisa-Ann" userId="9af515fb-c0cc-413e-ae3a-bda18819dd38" providerId="ADAL" clId="{ED72C9B0-8B30-497E-9B9F-9CBEE4746F3C}" dt="2025-10-08T17:06:16.871" v="1834" actId="1076"/>
          <ac:picMkLst>
            <pc:docMk/>
            <pc:sldMk cId="1654569052" sldId="291"/>
            <ac:picMk id="13" creationId="{6673B80A-DD0A-4F11-BAEF-E393AFDF0EC8}"/>
          </ac:picMkLst>
        </pc:picChg>
      </pc:sldChg>
      <pc:sldChg chg="ord">
        <pc:chgData name="Roura, Lisa-Ann" userId="9af515fb-c0cc-413e-ae3a-bda18819dd38" providerId="ADAL" clId="{ED72C9B0-8B30-497E-9B9F-9CBEE4746F3C}" dt="2025-10-08T16:18:55.413" v="1615"/>
        <pc:sldMkLst>
          <pc:docMk/>
          <pc:sldMk cId="2121443362" sldId="292"/>
        </pc:sldMkLst>
      </pc:sldChg>
      <pc:sldChg chg="del">
        <pc:chgData name="Roura, Lisa-Ann" userId="9af515fb-c0cc-413e-ae3a-bda18819dd38" providerId="ADAL" clId="{ED72C9B0-8B30-497E-9B9F-9CBEE4746F3C}" dt="2025-10-08T16:16:05.653" v="1597" actId="47"/>
        <pc:sldMkLst>
          <pc:docMk/>
          <pc:sldMk cId="544635270" sldId="293"/>
        </pc:sldMkLst>
      </pc:sldChg>
      <pc:sldChg chg="del">
        <pc:chgData name="Roura, Lisa-Ann" userId="9af515fb-c0cc-413e-ae3a-bda18819dd38" providerId="ADAL" clId="{ED72C9B0-8B30-497E-9B9F-9CBEE4746F3C}" dt="2025-10-08T16:18:10.043" v="1611" actId="47"/>
        <pc:sldMkLst>
          <pc:docMk/>
          <pc:sldMk cId="1578375223" sldId="294"/>
        </pc:sldMkLst>
      </pc:sldChg>
      <pc:sldChg chg="modSp mod ord">
        <pc:chgData name="Roura, Lisa-Ann" userId="9af515fb-c0cc-413e-ae3a-bda18819dd38" providerId="ADAL" clId="{ED72C9B0-8B30-497E-9B9F-9CBEE4746F3C}" dt="2025-10-08T17:09:51.482" v="1850"/>
        <pc:sldMkLst>
          <pc:docMk/>
          <pc:sldMk cId="406096369" sldId="295"/>
        </pc:sldMkLst>
        <pc:graphicFrameChg chg="mod modGraphic">
          <ac:chgData name="Roura, Lisa-Ann" userId="9af515fb-c0cc-413e-ae3a-bda18819dd38" providerId="ADAL" clId="{ED72C9B0-8B30-497E-9B9F-9CBEE4746F3C}" dt="2025-10-08T17:09:10.875" v="1846" actId="207"/>
          <ac:graphicFrameMkLst>
            <pc:docMk/>
            <pc:sldMk cId="406096369" sldId="295"/>
            <ac:graphicFrameMk id="5" creationId="{42836A35-4745-99D5-63E8-5828B705D64F}"/>
          </ac:graphicFrameMkLst>
        </pc:graphicFrameChg>
      </pc:sldChg>
      <pc:sldChg chg="addSp delSp modSp mod ord modNotesTx">
        <pc:chgData name="Roura, Lisa-Ann" userId="9af515fb-c0cc-413e-ae3a-bda18819dd38" providerId="ADAL" clId="{ED72C9B0-8B30-497E-9B9F-9CBEE4746F3C}" dt="2025-10-08T16:57:50.392" v="1783" actId="20577"/>
        <pc:sldMkLst>
          <pc:docMk/>
          <pc:sldMk cId="662969181" sldId="296"/>
        </pc:sldMkLst>
        <pc:graphicFrameChg chg="mod">
          <ac:chgData name="Roura, Lisa-Ann" userId="9af515fb-c0cc-413e-ae3a-bda18819dd38" providerId="ADAL" clId="{ED72C9B0-8B30-497E-9B9F-9CBEE4746F3C}" dt="2025-10-08T16:48:08.120" v="1770" actId="20577"/>
          <ac:graphicFrameMkLst>
            <pc:docMk/>
            <pc:sldMk cId="662969181" sldId="296"/>
            <ac:graphicFrameMk id="4" creationId="{F1CD307D-1801-205F-6E85-EB31A02F9CDB}"/>
          </ac:graphicFrameMkLst>
        </pc:graphicFrameChg>
        <pc:picChg chg="add mod modCrop">
          <ac:chgData name="Roura, Lisa-Ann" userId="9af515fb-c0cc-413e-ae3a-bda18819dd38" providerId="ADAL" clId="{ED72C9B0-8B30-497E-9B9F-9CBEE4746F3C}" dt="2025-10-08T16:46:37.970" v="1739" actId="1076"/>
          <ac:picMkLst>
            <pc:docMk/>
            <pc:sldMk cId="662969181" sldId="296"/>
            <ac:picMk id="9" creationId="{DD9F4026-5256-09AB-74B6-36AFFD165A85}"/>
          </ac:picMkLst>
        </pc:picChg>
        <pc:picChg chg="add mod">
          <ac:chgData name="Roura, Lisa-Ann" userId="9af515fb-c0cc-413e-ae3a-bda18819dd38" providerId="ADAL" clId="{ED72C9B0-8B30-497E-9B9F-9CBEE4746F3C}" dt="2025-10-08T16:36:06.632" v="1697" actId="1076"/>
          <ac:picMkLst>
            <pc:docMk/>
            <pc:sldMk cId="662969181" sldId="296"/>
            <ac:picMk id="11" creationId="{C22AA06E-FEA2-A719-B069-9A6E1F99BEC2}"/>
          </ac:picMkLst>
        </pc:picChg>
        <pc:picChg chg="add mod">
          <ac:chgData name="Roura, Lisa-Ann" userId="9af515fb-c0cc-413e-ae3a-bda18819dd38" providerId="ADAL" clId="{ED72C9B0-8B30-497E-9B9F-9CBEE4746F3C}" dt="2025-10-08T16:42:43.402" v="1711" actId="1076"/>
          <ac:picMkLst>
            <pc:docMk/>
            <pc:sldMk cId="662969181" sldId="296"/>
            <ac:picMk id="13" creationId="{A43796CE-4DCB-DBDE-E80E-9895AE64B5A5}"/>
          </ac:picMkLst>
        </pc:picChg>
        <pc:picChg chg="add mod modCrop">
          <ac:chgData name="Roura, Lisa-Ann" userId="9af515fb-c0cc-413e-ae3a-bda18819dd38" providerId="ADAL" clId="{ED72C9B0-8B30-497E-9B9F-9CBEE4746F3C}" dt="2025-10-08T16:48:18.371" v="1771" actId="1076"/>
          <ac:picMkLst>
            <pc:docMk/>
            <pc:sldMk cId="662969181" sldId="296"/>
            <ac:picMk id="15" creationId="{54C0B865-2A39-8B23-5901-5638902F8069}"/>
          </ac:picMkLst>
        </pc:picChg>
        <pc:picChg chg="add mod">
          <ac:chgData name="Roura, Lisa-Ann" userId="9af515fb-c0cc-413e-ae3a-bda18819dd38" providerId="ADAL" clId="{ED72C9B0-8B30-497E-9B9F-9CBEE4746F3C}" dt="2025-10-08T16:42:51.993" v="1713" actId="1076"/>
          <ac:picMkLst>
            <pc:docMk/>
            <pc:sldMk cId="662969181" sldId="296"/>
            <ac:picMk id="17" creationId="{7C501D1E-44DA-2DEC-EB64-92571C3FE1AC}"/>
          </ac:picMkLst>
        </pc:picChg>
        <pc:picChg chg="add mod modCrop">
          <ac:chgData name="Roura, Lisa-Ann" userId="9af515fb-c0cc-413e-ae3a-bda18819dd38" providerId="ADAL" clId="{ED72C9B0-8B30-497E-9B9F-9CBEE4746F3C}" dt="2025-10-08T16:43:56.329" v="1723" actId="1076"/>
          <ac:picMkLst>
            <pc:docMk/>
            <pc:sldMk cId="662969181" sldId="296"/>
            <ac:picMk id="19" creationId="{2ECC2CED-2CA8-7B98-150C-A770022EB7AF}"/>
          </ac:picMkLst>
        </pc:picChg>
        <pc:picChg chg="add mod">
          <ac:chgData name="Roura, Lisa-Ann" userId="9af515fb-c0cc-413e-ae3a-bda18819dd38" providerId="ADAL" clId="{ED72C9B0-8B30-497E-9B9F-9CBEE4746F3C}" dt="2025-10-08T16:53:49.110" v="1774" actId="1076"/>
          <ac:picMkLst>
            <pc:docMk/>
            <pc:sldMk cId="662969181" sldId="296"/>
            <ac:picMk id="27" creationId="{18EA6349-7CF1-714A-F953-6F3869E04002}"/>
          </ac:picMkLst>
        </pc:picChg>
        <pc:cxnChg chg="add">
          <ac:chgData name="Roura, Lisa-Ann" userId="9af515fb-c0cc-413e-ae3a-bda18819dd38" providerId="ADAL" clId="{ED72C9B0-8B30-497E-9B9F-9CBEE4746F3C}" dt="2025-10-08T16:46:47.823" v="1740" actId="11529"/>
          <ac:cxnSpMkLst>
            <pc:docMk/>
            <pc:sldMk cId="662969181" sldId="296"/>
            <ac:cxnSpMk id="21" creationId="{19D3FCD1-3A4C-0E29-53D9-B9C6769B22BB}"/>
          </ac:cxnSpMkLst>
        </pc:cxnChg>
        <pc:cxnChg chg="add">
          <ac:chgData name="Roura, Lisa-Ann" userId="9af515fb-c0cc-413e-ae3a-bda18819dd38" providerId="ADAL" clId="{ED72C9B0-8B30-497E-9B9F-9CBEE4746F3C}" dt="2025-10-08T16:47:00.332" v="1741" actId="11529"/>
          <ac:cxnSpMkLst>
            <pc:docMk/>
            <pc:sldMk cId="662969181" sldId="296"/>
            <ac:cxnSpMk id="23" creationId="{D2F59684-BD22-9A3F-6A6B-569476045A71}"/>
          </ac:cxnSpMkLst>
        </pc:cxnChg>
        <pc:cxnChg chg="add">
          <ac:chgData name="Roura, Lisa-Ann" userId="9af515fb-c0cc-413e-ae3a-bda18819dd38" providerId="ADAL" clId="{ED72C9B0-8B30-497E-9B9F-9CBEE4746F3C}" dt="2025-10-08T16:47:19.333" v="1742" actId="11529"/>
          <ac:cxnSpMkLst>
            <pc:docMk/>
            <pc:sldMk cId="662969181" sldId="296"/>
            <ac:cxnSpMk id="25" creationId="{2885BDD0-32F6-FEE6-5A7F-EA3E19606B9A}"/>
          </ac:cxnSpMkLst>
        </pc:cxnChg>
        <pc:cxnChg chg="add">
          <ac:chgData name="Roura, Lisa-Ann" userId="9af515fb-c0cc-413e-ae3a-bda18819dd38" providerId="ADAL" clId="{ED72C9B0-8B30-497E-9B9F-9CBEE4746F3C}" dt="2025-10-08T16:57:33.617" v="1779" actId="11529"/>
          <ac:cxnSpMkLst>
            <pc:docMk/>
            <pc:sldMk cId="662969181" sldId="296"/>
            <ac:cxnSpMk id="29" creationId="{12471DAD-41E7-36F5-77A3-B84EF2E662B9}"/>
          </ac:cxnSpMkLst>
        </pc:cxnChg>
      </pc:sldChg>
      <pc:sldChg chg="addSp modSp mod modNotesTx">
        <pc:chgData name="Roura, Lisa-Ann" userId="9af515fb-c0cc-413e-ae3a-bda18819dd38" providerId="ADAL" clId="{ED72C9B0-8B30-497E-9B9F-9CBEE4746F3C}" dt="2025-10-08T17:14:34.510" v="1897" actId="20577"/>
        <pc:sldMkLst>
          <pc:docMk/>
          <pc:sldMk cId="486461299" sldId="297"/>
        </pc:sldMkLst>
        <pc:picChg chg="add mod">
          <ac:chgData name="Roura, Lisa-Ann" userId="9af515fb-c0cc-413e-ae3a-bda18819dd38" providerId="ADAL" clId="{ED72C9B0-8B30-497E-9B9F-9CBEE4746F3C}" dt="2025-10-08T17:14:27.172" v="1896" actId="1076"/>
          <ac:picMkLst>
            <pc:docMk/>
            <pc:sldMk cId="486461299" sldId="297"/>
            <ac:picMk id="6" creationId="{E6F04C2E-D7BA-21EF-DD86-60458C86B73E}"/>
          </ac:picMkLst>
        </pc:picChg>
      </pc:sldChg>
      <pc:sldChg chg="modSp mod modNotesTx">
        <pc:chgData name="Roura, Lisa-Ann" userId="9af515fb-c0cc-413e-ae3a-bda18819dd38" providerId="ADAL" clId="{ED72C9B0-8B30-497E-9B9F-9CBEE4746F3C}" dt="2025-10-08T15:00:41.665" v="801" actId="20577"/>
        <pc:sldMkLst>
          <pc:docMk/>
          <pc:sldMk cId="3793748876" sldId="299"/>
        </pc:sldMkLst>
        <pc:spChg chg="mod">
          <ac:chgData name="Roura, Lisa-Ann" userId="9af515fb-c0cc-413e-ae3a-bda18819dd38" providerId="ADAL" clId="{ED72C9B0-8B30-497E-9B9F-9CBEE4746F3C}" dt="2025-10-08T14:20:05.839" v="80" actId="20577"/>
          <ac:spMkLst>
            <pc:docMk/>
            <pc:sldMk cId="3793748876" sldId="299"/>
            <ac:spMk id="2" creationId="{A76F1B12-BD87-1A01-D74D-99F119365BBC}"/>
          </ac:spMkLst>
        </pc:spChg>
        <pc:spChg chg="mod">
          <ac:chgData name="Roura, Lisa-Ann" userId="9af515fb-c0cc-413e-ae3a-bda18819dd38" providerId="ADAL" clId="{ED72C9B0-8B30-497E-9B9F-9CBEE4746F3C}" dt="2025-10-08T15:00:29.786" v="799"/>
          <ac:spMkLst>
            <pc:docMk/>
            <pc:sldMk cId="3793748876" sldId="299"/>
            <ac:spMk id="3" creationId="{F0C767C7-7B25-7A65-54D1-AB1296EF9DE4}"/>
          </ac:spMkLst>
        </pc:spChg>
      </pc:sldChg>
      <pc:sldChg chg="addSp delSp modSp del mod">
        <pc:chgData name="Roura, Lisa-Ann" userId="9af515fb-c0cc-413e-ae3a-bda18819dd38" providerId="ADAL" clId="{ED72C9B0-8B30-497E-9B9F-9CBEE4746F3C}" dt="2025-10-08T16:15:26.222" v="1595" actId="47"/>
        <pc:sldMkLst>
          <pc:docMk/>
          <pc:sldMk cId="4075030875" sldId="302"/>
        </pc:sldMkLst>
      </pc:sldChg>
      <pc:sldChg chg="modSp mod modNotesTx">
        <pc:chgData name="Roura, Lisa-Ann" userId="9af515fb-c0cc-413e-ae3a-bda18819dd38" providerId="ADAL" clId="{ED72C9B0-8B30-497E-9B9F-9CBEE4746F3C}" dt="2025-10-08T14:58:00.717" v="786" actId="20577"/>
        <pc:sldMkLst>
          <pc:docMk/>
          <pc:sldMk cId="738788048" sldId="303"/>
        </pc:sldMkLst>
        <pc:spChg chg="mod">
          <ac:chgData name="Roura, Lisa-Ann" userId="9af515fb-c0cc-413e-ae3a-bda18819dd38" providerId="ADAL" clId="{ED72C9B0-8B30-497E-9B9F-9CBEE4746F3C}" dt="2025-10-08T14:28:33.852" v="482" actId="20577"/>
          <ac:spMkLst>
            <pc:docMk/>
            <pc:sldMk cId="738788048" sldId="303"/>
            <ac:spMk id="2" creationId="{74570BA6-2C58-4BA5-8684-90809C7E2CC7}"/>
          </ac:spMkLst>
        </pc:spChg>
        <pc:spChg chg="mod">
          <ac:chgData name="Roura, Lisa-Ann" userId="9af515fb-c0cc-413e-ae3a-bda18819dd38" providerId="ADAL" clId="{ED72C9B0-8B30-497E-9B9F-9CBEE4746F3C}" dt="2025-10-08T14:58:00.717" v="786" actId="20577"/>
          <ac:spMkLst>
            <pc:docMk/>
            <pc:sldMk cId="738788048" sldId="303"/>
            <ac:spMk id="4" creationId="{49586794-7AC1-C955-B2B0-27C128D3C1A7}"/>
          </ac:spMkLst>
        </pc:spChg>
        <pc:graphicFrameChg chg="mod">
          <ac:chgData name="Roura, Lisa-Ann" userId="9af515fb-c0cc-413e-ae3a-bda18819dd38" providerId="ADAL" clId="{ED72C9B0-8B30-497E-9B9F-9CBEE4746F3C}" dt="2025-10-08T14:56:52.195" v="682" actId="1076"/>
          <ac:graphicFrameMkLst>
            <pc:docMk/>
            <pc:sldMk cId="738788048" sldId="303"/>
            <ac:graphicFrameMk id="8" creationId="{E55F3FA6-68FA-8D12-B527-88323AA29410}"/>
          </ac:graphicFrameMkLst>
        </pc:graphicFrameChg>
      </pc:sldChg>
      <pc:sldChg chg="modSp add mod ord">
        <pc:chgData name="Roura, Lisa-Ann" userId="9af515fb-c0cc-413e-ae3a-bda18819dd38" providerId="ADAL" clId="{ED72C9B0-8B30-497E-9B9F-9CBEE4746F3C}" dt="2025-10-08T15:39:36.185" v="1210" actId="20577"/>
        <pc:sldMkLst>
          <pc:docMk/>
          <pc:sldMk cId="1623675627" sldId="304"/>
        </pc:sldMkLst>
        <pc:spChg chg="mod">
          <ac:chgData name="Roura, Lisa-Ann" userId="9af515fb-c0cc-413e-ae3a-bda18819dd38" providerId="ADAL" clId="{ED72C9B0-8B30-497E-9B9F-9CBEE4746F3C}" dt="2025-10-08T15:39:31.517" v="1206" actId="20577"/>
          <ac:spMkLst>
            <pc:docMk/>
            <pc:sldMk cId="1623675627" sldId="304"/>
            <ac:spMk id="2" creationId="{6ED67D00-1E39-7672-6AFC-50CD8776ECEA}"/>
          </ac:spMkLst>
        </pc:spChg>
        <pc:spChg chg="mod">
          <ac:chgData name="Roura, Lisa-Ann" userId="9af515fb-c0cc-413e-ae3a-bda18819dd38" providerId="ADAL" clId="{ED72C9B0-8B30-497E-9B9F-9CBEE4746F3C}" dt="2025-10-08T15:39:36.185" v="1210" actId="20577"/>
          <ac:spMkLst>
            <pc:docMk/>
            <pc:sldMk cId="1623675627" sldId="304"/>
            <ac:spMk id="3" creationId="{40A8D8FF-6E77-8E81-7BD6-9E4484F770D0}"/>
          </ac:spMkLst>
        </pc:spChg>
      </pc:sldChg>
      <pc:sldChg chg="addSp delSp modSp new mod ord">
        <pc:chgData name="Roura, Lisa-Ann" userId="9af515fb-c0cc-413e-ae3a-bda18819dd38" providerId="ADAL" clId="{ED72C9B0-8B30-497E-9B9F-9CBEE4746F3C}" dt="2025-10-08T16:27:40.513" v="1641"/>
        <pc:sldMkLst>
          <pc:docMk/>
          <pc:sldMk cId="4122208772" sldId="305"/>
        </pc:sldMkLst>
        <pc:spChg chg="mod">
          <ac:chgData name="Roura, Lisa-Ann" userId="9af515fb-c0cc-413e-ae3a-bda18819dd38" providerId="ADAL" clId="{ED72C9B0-8B30-497E-9B9F-9CBEE4746F3C}" dt="2025-10-08T16:26:59.053" v="1637" actId="1076"/>
          <ac:spMkLst>
            <pc:docMk/>
            <pc:sldMk cId="4122208772" sldId="305"/>
            <ac:spMk id="3" creationId="{FB6BD2F3-A80E-8FD1-4769-4A8267D49F46}"/>
          </ac:spMkLst>
        </pc:spChg>
        <pc:spChg chg="mod">
          <ac:chgData name="Roura, Lisa-Ann" userId="9af515fb-c0cc-413e-ae3a-bda18819dd38" providerId="ADAL" clId="{ED72C9B0-8B30-497E-9B9F-9CBEE4746F3C}" dt="2025-10-08T16:21:14.327" v="1627" actId="1076"/>
          <ac:spMkLst>
            <pc:docMk/>
            <pc:sldMk cId="4122208772" sldId="305"/>
            <ac:spMk id="4" creationId="{3D36770F-D4AE-BBAD-BC7B-A0CD5505C722}"/>
          </ac:spMkLst>
        </pc:spChg>
        <pc:spChg chg="mod">
          <ac:chgData name="Roura, Lisa-Ann" userId="9af515fb-c0cc-413e-ae3a-bda18819dd38" providerId="ADAL" clId="{ED72C9B0-8B30-497E-9B9F-9CBEE4746F3C}" dt="2025-10-08T16:21:29.502" v="1629" actId="1076"/>
          <ac:spMkLst>
            <pc:docMk/>
            <pc:sldMk cId="4122208772" sldId="305"/>
            <ac:spMk id="5" creationId="{A9F25810-6FED-D541-FE64-6B24124E48E4}"/>
          </ac:spMkLst>
        </pc:spChg>
        <pc:spChg chg="mod">
          <ac:chgData name="Roura, Lisa-Ann" userId="9af515fb-c0cc-413e-ae3a-bda18819dd38" providerId="ADAL" clId="{ED72C9B0-8B30-497E-9B9F-9CBEE4746F3C}" dt="2025-10-08T16:21:29.502" v="1629" actId="1076"/>
          <ac:spMkLst>
            <pc:docMk/>
            <pc:sldMk cId="4122208772" sldId="305"/>
            <ac:spMk id="6" creationId="{AF9D5516-AFDD-7E21-0774-1B75E57D5F89}"/>
          </ac:spMkLst>
        </pc:spChg>
        <pc:picChg chg="add mod">
          <ac:chgData name="Roura, Lisa-Ann" userId="9af515fb-c0cc-413e-ae3a-bda18819dd38" providerId="ADAL" clId="{ED72C9B0-8B30-497E-9B9F-9CBEE4746F3C}" dt="2025-10-08T16:22:37.168" v="1632" actId="1076"/>
          <ac:picMkLst>
            <pc:docMk/>
            <pc:sldMk cId="4122208772" sldId="305"/>
            <ac:picMk id="8" creationId="{8830172D-45CB-E0E1-9055-D87600D2CDE5}"/>
          </ac:picMkLst>
        </pc:picChg>
        <pc:picChg chg="add mod">
          <ac:chgData name="Roura, Lisa-Ann" userId="9af515fb-c0cc-413e-ae3a-bda18819dd38" providerId="ADAL" clId="{ED72C9B0-8B30-497E-9B9F-9CBEE4746F3C}" dt="2025-10-08T16:22:58.523" v="1634" actId="1076"/>
          <ac:picMkLst>
            <pc:docMk/>
            <pc:sldMk cId="4122208772" sldId="305"/>
            <ac:picMk id="10" creationId="{1CEBF960-AFE4-C35F-8AA3-F600DAD1C03B}"/>
          </ac:picMkLst>
        </pc:picChg>
        <pc:picChg chg="add mod">
          <ac:chgData name="Roura, Lisa-Ann" userId="9af515fb-c0cc-413e-ae3a-bda18819dd38" providerId="ADAL" clId="{ED72C9B0-8B30-497E-9B9F-9CBEE4746F3C}" dt="2025-10-08T16:27:09.476" v="1639" actId="14100"/>
          <ac:picMkLst>
            <pc:docMk/>
            <pc:sldMk cId="4122208772" sldId="305"/>
            <ac:picMk id="12" creationId="{3813C740-2F7F-B38A-76C3-300EA6FC2D14}"/>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2" Type="http://schemas.openxmlformats.org/officeDocument/2006/relationships/hyperlink" Target="https://www.ecfmg.org/evsp/request-new-tpl.pdf" TargetMode="External"/><Relationship Id="rId1" Type="http://schemas.openxmlformats.org/officeDocument/2006/relationships/hyperlink" Target="https://www.myintealth.app/" TargetMode="External"/></Relationships>
</file>

<file path=ppt/diagrams/_rels/data5.xml.rels><?xml version="1.0" encoding="UTF-8" standalone="yes"?>
<Relationships xmlns="http://schemas.openxmlformats.org/package/2006/relationships"><Relationship Id="rId1" Type="http://schemas.openxmlformats.org/officeDocument/2006/relationships/hyperlink" Target="https://j1visa.state.gov/basics/j2-visa/"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2" Type="http://schemas.openxmlformats.org/officeDocument/2006/relationships/hyperlink" Target="https://www.myintealth.app/" TargetMode="External"/><Relationship Id="rId1" Type="http://schemas.openxmlformats.org/officeDocument/2006/relationships/hyperlink" Target="https://www.ecfmg.org/evsp/request-new-tpl.pdf"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s://j1visa.state.gov/basics/j2-vis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0648E-39D1-47C7-83F8-BA975AC4A5D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2C3B2D8-40AF-430D-A50C-8FBB9AFE301F}">
      <dgm:prSet phldrT="[Text]"/>
      <dgm:spPr/>
      <dgm:t>
        <a:bodyPr/>
        <a:lstStyle/>
        <a:p>
          <a:r>
            <a:rPr lang="en-US" dirty="0"/>
            <a:t>ECFMG</a:t>
          </a:r>
        </a:p>
      </dgm:t>
    </dgm:pt>
    <dgm:pt modelId="{2A6A3A01-3BA4-4A44-947D-7EF7FEC31E9B}" type="parTrans" cxnId="{C39B8694-E2EF-4BFE-A740-0066B504DBF1}">
      <dgm:prSet/>
      <dgm:spPr/>
      <dgm:t>
        <a:bodyPr/>
        <a:lstStyle/>
        <a:p>
          <a:endParaRPr lang="en-US"/>
        </a:p>
      </dgm:t>
    </dgm:pt>
    <dgm:pt modelId="{04D2B1AD-8B1A-4213-ACC4-6BF6EB0993BC}" type="sibTrans" cxnId="{C39B8694-E2EF-4BFE-A740-0066B504DBF1}">
      <dgm:prSet/>
      <dgm:spPr/>
      <dgm:t>
        <a:bodyPr/>
        <a:lstStyle/>
        <a:p>
          <a:endParaRPr lang="en-US"/>
        </a:p>
      </dgm:t>
    </dgm:pt>
    <dgm:pt modelId="{54D62858-15B5-4961-9838-E77016572B5A}">
      <dgm:prSet phldrT="[Text]"/>
      <dgm:spPr/>
      <dgm:t>
        <a:bodyPr/>
        <a:lstStyle/>
        <a:p>
          <a:r>
            <a:rPr lang="en-US" dirty="0"/>
            <a:t>Intealth</a:t>
          </a:r>
        </a:p>
      </dgm:t>
    </dgm:pt>
    <dgm:pt modelId="{6412509F-B813-4AE2-8331-33E8281CD582}" type="parTrans" cxnId="{A9F2D6A1-9897-4F90-8E5A-F1B9B07D0F79}">
      <dgm:prSet/>
      <dgm:spPr/>
      <dgm:t>
        <a:bodyPr/>
        <a:lstStyle/>
        <a:p>
          <a:endParaRPr lang="en-US"/>
        </a:p>
      </dgm:t>
    </dgm:pt>
    <dgm:pt modelId="{A9DA970F-590E-4CBE-8BEC-DB080EE6CE75}" type="sibTrans" cxnId="{A9F2D6A1-9897-4F90-8E5A-F1B9B07D0F79}">
      <dgm:prSet/>
      <dgm:spPr/>
      <dgm:t>
        <a:bodyPr/>
        <a:lstStyle/>
        <a:p>
          <a:endParaRPr lang="en-US"/>
        </a:p>
      </dgm:t>
    </dgm:pt>
    <dgm:pt modelId="{8A4CF382-6292-4342-8581-150DE9BE4EE6}">
      <dgm:prSet phldrT="[Text]"/>
      <dgm:spPr/>
      <dgm:t>
        <a:bodyPr/>
        <a:lstStyle/>
        <a:p>
          <a:r>
            <a:rPr lang="en-US" dirty="0"/>
            <a:t>EVSP</a:t>
          </a:r>
        </a:p>
      </dgm:t>
    </dgm:pt>
    <dgm:pt modelId="{9D08C58B-6AB3-494F-A48E-1D40191C3ABC}" type="parTrans" cxnId="{960CCDC6-5948-47DD-8872-77119668B787}">
      <dgm:prSet/>
      <dgm:spPr/>
      <dgm:t>
        <a:bodyPr/>
        <a:lstStyle/>
        <a:p>
          <a:endParaRPr lang="en-US"/>
        </a:p>
      </dgm:t>
    </dgm:pt>
    <dgm:pt modelId="{41EF6C63-8BC5-4F2F-A7A0-D65F4650096F}" type="sibTrans" cxnId="{960CCDC6-5948-47DD-8872-77119668B787}">
      <dgm:prSet/>
      <dgm:spPr/>
      <dgm:t>
        <a:bodyPr/>
        <a:lstStyle/>
        <a:p>
          <a:endParaRPr lang="en-US"/>
        </a:p>
      </dgm:t>
    </dgm:pt>
    <dgm:pt modelId="{93E1491C-3B1E-45E4-B76C-38473AA4F4AE}">
      <dgm:prSet phldrT="[Text]"/>
      <dgm:spPr/>
      <dgm:t>
        <a:bodyPr/>
        <a:lstStyle/>
        <a:p>
          <a:r>
            <a:rPr lang="en-US" dirty="0"/>
            <a:t>TPL</a:t>
          </a:r>
        </a:p>
      </dgm:t>
    </dgm:pt>
    <dgm:pt modelId="{302CCD39-E30B-435D-A46E-21C54865666F}" type="parTrans" cxnId="{4BE2735F-AEE0-4F2F-9209-0C4707DBE79A}">
      <dgm:prSet/>
      <dgm:spPr/>
      <dgm:t>
        <a:bodyPr/>
        <a:lstStyle/>
        <a:p>
          <a:endParaRPr lang="en-US"/>
        </a:p>
      </dgm:t>
    </dgm:pt>
    <dgm:pt modelId="{EFFCE059-6FAF-41D7-914F-50371C637E2F}" type="sibTrans" cxnId="{4BE2735F-AEE0-4F2F-9209-0C4707DBE79A}">
      <dgm:prSet/>
      <dgm:spPr/>
      <dgm:t>
        <a:bodyPr/>
        <a:lstStyle/>
        <a:p>
          <a:endParaRPr lang="en-US"/>
        </a:p>
      </dgm:t>
    </dgm:pt>
    <dgm:pt modelId="{D68EA3D9-5DE9-4DFF-A81A-041119295934}">
      <dgm:prSet phldrT="[Text]"/>
      <dgm:spPr/>
      <dgm:t>
        <a:bodyPr/>
        <a:lstStyle/>
        <a:p>
          <a:r>
            <a:rPr lang="en-US" dirty="0"/>
            <a:t>Contracts</a:t>
          </a:r>
        </a:p>
      </dgm:t>
    </dgm:pt>
    <dgm:pt modelId="{17406F6F-AFED-455E-A155-6D4F6C59DC2C}" type="parTrans" cxnId="{A0FFD5F6-FB1F-4F2D-A9DC-784AC5B2B5FB}">
      <dgm:prSet/>
      <dgm:spPr/>
      <dgm:t>
        <a:bodyPr/>
        <a:lstStyle/>
        <a:p>
          <a:endParaRPr lang="en-US"/>
        </a:p>
      </dgm:t>
    </dgm:pt>
    <dgm:pt modelId="{F7A3CBE5-D5D1-4D0E-A799-80291C8416C5}" type="sibTrans" cxnId="{A0FFD5F6-FB1F-4F2D-A9DC-784AC5B2B5FB}">
      <dgm:prSet/>
      <dgm:spPr/>
      <dgm:t>
        <a:bodyPr/>
        <a:lstStyle/>
        <a:p>
          <a:endParaRPr lang="en-US"/>
        </a:p>
      </dgm:t>
    </dgm:pt>
    <dgm:pt modelId="{DE4FE0C4-6E44-4A1C-AB42-E41F272F5B51}">
      <dgm:prSet phldrT="[Text]"/>
      <dgm:spPr/>
      <dgm:t>
        <a:bodyPr/>
        <a:lstStyle/>
        <a:p>
          <a:r>
            <a:rPr lang="en-US" dirty="0"/>
            <a:t>Sponsor for Residents J1 Visa</a:t>
          </a:r>
        </a:p>
      </dgm:t>
    </dgm:pt>
    <dgm:pt modelId="{EB2C33C5-19C5-43EF-BB00-DBB41C111FDC}" type="parTrans" cxnId="{67752598-53A4-41FC-8687-D8580E37F8D9}">
      <dgm:prSet/>
      <dgm:spPr/>
      <dgm:t>
        <a:bodyPr/>
        <a:lstStyle/>
        <a:p>
          <a:endParaRPr lang="en-US"/>
        </a:p>
      </dgm:t>
    </dgm:pt>
    <dgm:pt modelId="{7DF81F19-72BF-4FCA-80F6-AEDB4C762330}" type="sibTrans" cxnId="{67752598-53A4-41FC-8687-D8580E37F8D9}">
      <dgm:prSet/>
      <dgm:spPr/>
      <dgm:t>
        <a:bodyPr/>
        <a:lstStyle/>
        <a:p>
          <a:endParaRPr lang="en-US"/>
        </a:p>
      </dgm:t>
    </dgm:pt>
    <dgm:pt modelId="{1499A841-A9AA-48CA-81E3-9EE4EB2FA040}">
      <dgm:prSet phldrT="[Text]"/>
      <dgm:spPr/>
      <dgm:t>
        <a:bodyPr/>
        <a:lstStyle/>
        <a:p>
          <a:r>
            <a:rPr lang="en-US" dirty="0"/>
            <a:t>Electronic System used for document upload by:</a:t>
          </a:r>
        </a:p>
      </dgm:t>
    </dgm:pt>
    <dgm:pt modelId="{D736147D-029F-4049-B79A-DFF86873DAE3}" type="parTrans" cxnId="{01780F61-B26F-4B88-8CD4-F5147E13C0CC}">
      <dgm:prSet/>
      <dgm:spPr/>
      <dgm:t>
        <a:bodyPr/>
        <a:lstStyle/>
        <a:p>
          <a:endParaRPr lang="en-US"/>
        </a:p>
      </dgm:t>
    </dgm:pt>
    <dgm:pt modelId="{3CF66614-85D7-4B5E-9554-633EEC1EE141}" type="sibTrans" cxnId="{01780F61-B26F-4B88-8CD4-F5147E13C0CC}">
      <dgm:prSet/>
      <dgm:spPr/>
      <dgm:t>
        <a:bodyPr/>
        <a:lstStyle/>
        <a:p>
          <a:endParaRPr lang="en-US"/>
        </a:p>
      </dgm:t>
    </dgm:pt>
    <dgm:pt modelId="{A84B863A-AAA7-48A2-8717-24A7CE2DD1D5}">
      <dgm:prSet phldrT="[Text]"/>
      <dgm:spPr/>
      <dgm:t>
        <a:bodyPr/>
        <a:lstStyle/>
        <a:p>
          <a:r>
            <a:rPr lang="en-US" dirty="0"/>
            <a:t>Program</a:t>
          </a:r>
        </a:p>
      </dgm:t>
    </dgm:pt>
    <dgm:pt modelId="{9ABB5EE0-5C53-4CCC-BB0F-8E0E4DE414E0}" type="parTrans" cxnId="{D2B9A669-F455-4DB6-B879-FEF091CBC41D}">
      <dgm:prSet/>
      <dgm:spPr/>
      <dgm:t>
        <a:bodyPr/>
        <a:lstStyle/>
        <a:p>
          <a:endParaRPr lang="en-US"/>
        </a:p>
      </dgm:t>
    </dgm:pt>
    <dgm:pt modelId="{7FDD9852-2B82-4582-8B0F-553E51B933EA}" type="sibTrans" cxnId="{D2B9A669-F455-4DB6-B879-FEF091CBC41D}">
      <dgm:prSet/>
      <dgm:spPr/>
      <dgm:t>
        <a:bodyPr/>
        <a:lstStyle/>
        <a:p>
          <a:endParaRPr lang="en-US"/>
        </a:p>
      </dgm:t>
    </dgm:pt>
    <dgm:pt modelId="{7FA3D7CF-086C-448E-B978-97B411F3BE23}">
      <dgm:prSet phldrT="[Text]"/>
      <dgm:spPr/>
      <dgm:t>
        <a:bodyPr/>
        <a:lstStyle/>
        <a:p>
          <a:r>
            <a:rPr lang="en-US" dirty="0"/>
            <a:t>Residents</a:t>
          </a:r>
        </a:p>
      </dgm:t>
    </dgm:pt>
    <dgm:pt modelId="{7B056F5F-011E-4950-AE77-F4F7E207ED91}" type="parTrans" cxnId="{D402BB81-6762-4354-BA1A-9CF0949CAF21}">
      <dgm:prSet/>
      <dgm:spPr/>
      <dgm:t>
        <a:bodyPr/>
        <a:lstStyle/>
        <a:p>
          <a:endParaRPr lang="en-US"/>
        </a:p>
      </dgm:t>
    </dgm:pt>
    <dgm:pt modelId="{A689B786-AAE0-49D0-9419-307EE99A9CB9}" type="sibTrans" cxnId="{D402BB81-6762-4354-BA1A-9CF0949CAF21}">
      <dgm:prSet/>
      <dgm:spPr/>
      <dgm:t>
        <a:bodyPr/>
        <a:lstStyle/>
        <a:p>
          <a:endParaRPr lang="en-US"/>
        </a:p>
      </dgm:t>
    </dgm:pt>
    <dgm:pt modelId="{36D0DF0B-D2D0-4299-9A9F-5FBB6BD9D9A9}">
      <dgm:prSet phldrT="[Text]"/>
      <dgm:spPr/>
      <dgm:t>
        <a:bodyPr/>
        <a:lstStyle/>
        <a:p>
          <a:r>
            <a:rPr lang="en-US" dirty="0"/>
            <a:t>Exchange Visitor Sponsorship Program</a:t>
          </a:r>
        </a:p>
      </dgm:t>
    </dgm:pt>
    <dgm:pt modelId="{71F21F45-348D-4335-B183-08F7096AD386}" type="parTrans" cxnId="{557AD9CA-9681-4D87-B10D-93CE6AC70618}">
      <dgm:prSet/>
      <dgm:spPr/>
      <dgm:t>
        <a:bodyPr/>
        <a:lstStyle/>
        <a:p>
          <a:endParaRPr lang="en-US"/>
        </a:p>
      </dgm:t>
    </dgm:pt>
    <dgm:pt modelId="{2DE260D9-2129-4832-A364-C31295507F16}" type="sibTrans" cxnId="{557AD9CA-9681-4D87-B10D-93CE6AC70618}">
      <dgm:prSet/>
      <dgm:spPr/>
      <dgm:t>
        <a:bodyPr/>
        <a:lstStyle/>
        <a:p>
          <a:endParaRPr lang="en-US"/>
        </a:p>
      </dgm:t>
    </dgm:pt>
    <dgm:pt modelId="{103E14EF-A4F3-4819-8924-4129D4A33965}">
      <dgm:prSet phldrT="[Text]"/>
      <dgm:spPr/>
      <dgm:t>
        <a:bodyPr/>
        <a:lstStyle/>
        <a:p>
          <a:r>
            <a:rPr lang="en-US" dirty="0"/>
            <a:t>Training Program Liaison AKA</a:t>
          </a:r>
        </a:p>
      </dgm:t>
    </dgm:pt>
    <dgm:pt modelId="{FD4D4AC8-ADE1-4387-9C90-50D28CC45786}" type="parTrans" cxnId="{C1581957-77E6-4DB5-A63B-BA5D517FD204}">
      <dgm:prSet/>
      <dgm:spPr/>
      <dgm:t>
        <a:bodyPr/>
        <a:lstStyle/>
        <a:p>
          <a:endParaRPr lang="en-US"/>
        </a:p>
      </dgm:t>
    </dgm:pt>
    <dgm:pt modelId="{4A5E8721-E98E-4E95-BCA7-3BE93C5F4299}" type="sibTrans" cxnId="{C1581957-77E6-4DB5-A63B-BA5D517FD204}">
      <dgm:prSet/>
      <dgm:spPr/>
      <dgm:t>
        <a:bodyPr/>
        <a:lstStyle/>
        <a:p>
          <a:endParaRPr lang="en-US"/>
        </a:p>
      </dgm:t>
    </dgm:pt>
    <dgm:pt modelId="{9D24D6B9-8ED7-4C47-AE6C-E879A31101CD}">
      <dgm:prSet phldrT="[Text]"/>
      <dgm:spPr/>
      <dgm:t>
        <a:bodyPr/>
        <a:lstStyle/>
        <a:p>
          <a:r>
            <a:rPr lang="en-US"/>
            <a:t>Coordinators</a:t>
          </a:r>
          <a:r>
            <a:rPr lang="en-US" dirty="0"/>
            <a:t>/Administrators/Managers of Program</a:t>
          </a:r>
        </a:p>
      </dgm:t>
    </dgm:pt>
    <dgm:pt modelId="{C1C9D20F-46F6-4C88-941C-2CAB280D2A00}" type="parTrans" cxnId="{C9969E73-4598-41E1-881C-2B08D47DE86E}">
      <dgm:prSet/>
      <dgm:spPr/>
      <dgm:t>
        <a:bodyPr/>
        <a:lstStyle/>
        <a:p>
          <a:endParaRPr lang="en-US"/>
        </a:p>
      </dgm:t>
    </dgm:pt>
    <dgm:pt modelId="{A04E17EA-6770-439F-ADDB-378146AEEBB2}" type="sibTrans" cxnId="{C9969E73-4598-41E1-881C-2B08D47DE86E}">
      <dgm:prSet/>
      <dgm:spPr/>
      <dgm:t>
        <a:bodyPr/>
        <a:lstStyle/>
        <a:p>
          <a:endParaRPr lang="en-US"/>
        </a:p>
      </dgm:t>
    </dgm:pt>
    <dgm:pt modelId="{5655BEFD-C958-42C8-A3B3-58670B0E8361}" type="pres">
      <dgm:prSet presAssocID="{5450648E-39D1-47C7-83F8-BA975AC4A5DA}" presName="linear" presStyleCnt="0">
        <dgm:presLayoutVars>
          <dgm:dir/>
          <dgm:animLvl val="lvl"/>
          <dgm:resizeHandles val="exact"/>
        </dgm:presLayoutVars>
      </dgm:prSet>
      <dgm:spPr/>
    </dgm:pt>
    <dgm:pt modelId="{1523653B-C14A-4B68-8779-80415CA00661}" type="pres">
      <dgm:prSet presAssocID="{A2C3B2D8-40AF-430D-A50C-8FBB9AFE301F}" presName="parentLin" presStyleCnt="0"/>
      <dgm:spPr/>
    </dgm:pt>
    <dgm:pt modelId="{2BD23DEE-C5CF-480C-8426-448525F77740}" type="pres">
      <dgm:prSet presAssocID="{A2C3B2D8-40AF-430D-A50C-8FBB9AFE301F}" presName="parentLeftMargin" presStyleLbl="node1" presStyleIdx="0" presStyleCnt="5"/>
      <dgm:spPr/>
    </dgm:pt>
    <dgm:pt modelId="{92EDFE89-173B-4B46-8711-1FC9E254BA50}" type="pres">
      <dgm:prSet presAssocID="{A2C3B2D8-40AF-430D-A50C-8FBB9AFE301F}" presName="parentText" presStyleLbl="node1" presStyleIdx="0" presStyleCnt="5">
        <dgm:presLayoutVars>
          <dgm:chMax val="0"/>
          <dgm:bulletEnabled val="1"/>
        </dgm:presLayoutVars>
      </dgm:prSet>
      <dgm:spPr/>
    </dgm:pt>
    <dgm:pt modelId="{A60245AE-6152-451F-B1D0-0296B46BD614}" type="pres">
      <dgm:prSet presAssocID="{A2C3B2D8-40AF-430D-A50C-8FBB9AFE301F}" presName="negativeSpace" presStyleCnt="0"/>
      <dgm:spPr/>
    </dgm:pt>
    <dgm:pt modelId="{24D06B9A-0569-4F2F-A8CE-BEC8A74BA02B}" type="pres">
      <dgm:prSet presAssocID="{A2C3B2D8-40AF-430D-A50C-8FBB9AFE301F}" presName="childText" presStyleLbl="conFgAcc1" presStyleIdx="0" presStyleCnt="5">
        <dgm:presLayoutVars>
          <dgm:bulletEnabled val="1"/>
        </dgm:presLayoutVars>
      </dgm:prSet>
      <dgm:spPr/>
    </dgm:pt>
    <dgm:pt modelId="{98EF582E-A2A3-447F-95B9-251A5CF6EF94}" type="pres">
      <dgm:prSet presAssocID="{04D2B1AD-8B1A-4213-ACC4-6BF6EB0993BC}" presName="spaceBetweenRectangles" presStyleCnt="0"/>
      <dgm:spPr/>
    </dgm:pt>
    <dgm:pt modelId="{6B62848D-1310-42CC-AFC1-7047A1A96F1E}" type="pres">
      <dgm:prSet presAssocID="{54D62858-15B5-4961-9838-E77016572B5A}" presName="parentLin" presStyleCnt="0"/>
      <dgm:spPr/>
    </dgm:pt>
    <dgm:pt modelId="{26B9E3F5-1138-4FD0-AA04-312A870EAEDD}" type="pres">
      <dgm:prSet presAssocID="{54D62858-15B5-4961-9838-E77016572B5A}" presName="parentLeftMargin" presStyleLbl="node1" presStyleIdx="0" presStyleCnt="5"/>
      <dgm:spPr/>
    </dgm:pt>
    <dgm:pt modelId="{4DFDE086-58DA-4657-AFD1-0467BAA12E24}" type="pres">
      <dgm:prSet presAssocID="{54D62858-15B5-4961-9838-E77016572B5A}" presName="parentText" presStyleLbl="node1" presStyleIdx="1" presStyleCnt="5">
        <dgm:presLayoutVars>
          <dgm:chMax val="0"/>
          <dgm:bulletEnabled val="1"/>
        </dgm:presLayoutVars>
      </dgm:prSet>
      <dgm:spPr/>
    </dgm:pt>
    <dgm:pt modelId="{14ECCBEE-52EB-4D17-A858-49C07F587984}" type="pres">
      <dgm:prSet presAssocID="{54D62858-15B5-4961-9838-E77016572B5A}" presName="negativeSpace" presStyleCnt="0"/>
      <dgm:spPr/>
    </dgm:pt>
    <dgm:pt modelId="{7C196767-908B-4CCB-896F-B99C8BB7584C}" type="pres">
      <dgm:prSet presAssocID="{54D62858-15B5-4961-9838-E77016572B5A}" presName="childText" presStyleLbl="conFgAcc1" presStyleIdx="1" presStyleCnt="5">
        <dgm:presLayoutVars>
          <dgm:bulletEnabled val="1"/>
        </dgm:presLayoutVars>
      </dgm:prSet>
      <dgm:spPr/>
    </dgm:pt>
    <dgm:pt modelId="{7CD38B8A-94EC-4241-B073-8B71F4A2E1FE}" type="pres">
      <dgm:prSet presAssocID="{A9DA970F-590E-4CBE-8BEC-DB080EE6CE75}" presName="spaceBetweenRectangles" presStyleCnt="0"/>
      <dgm:spPr/>
    </dgm:pt>
    <dgm:pt modelId="{A489993E-7649-4B68-BF16-81C6B40DFFE6}" type="pres">
      <dgm:prSet presAssocID="{8A4CF382-6292-4342-8581-150DE9BE4EE6}" presName="parentLin" presStyleCnt="0"/>
      <dgm:spPr/>
    </dgm:pt>
    <dgm:pt modelId="{385ABD6D-2127-4729-911D-BB0311E2DEE2}" type="pres">
      <dgm:prSet presAssocID="{8A4CF382-6292-4342-8581-150DE9BE4EE6}" presName="parentLeftMargin" presStyleLbl="node1" presStyleIdx="1" presStyleCnt="5"/>
      <dgm:spPr/>
    </dgm:pt>
    <dgm:pt modelId="{A37B5792-C91E-46D9-961E-DC61B1552912}" type="pres">
      <dgm:prSet presAssocID="{8A4CF382-6292-4342-8581-150DE9BE4EE6}" presName="parentText" presStyleLbl="node1" presStyleIdx="2" presStyleCnt="5">
        <dgm:presLayoutVars>
          <dgm:chMax val="0"/>
          <dgm:bulletEnabled val="1"/>
        </dgm:presLayoutVars>
      </dgm:prSet>
      <dgm:spPr/>
    </dgm:pt>
    <dgm:pt modelId="{E389D08A-847C-4608-A7CE-C407DCD35C40}" type="pres">
      <dgm:prSet presAssocID="{8A4CF382-6292-4342-8581-150DE9BE4EE6}" presName="negativeSpace" presStyleCnt="0"/>
      <dgm:spPr/>
    </dgm:pt>
    <dgm:pt modelId="{EDBA4C67-6ACF-4992-82E6-0654349212D2}" type="pres">
      <dgm:prSet presAssocID="{8A4CF382-6292-4342-8581-150DE9BE4EE6}" presName="childText" presStyleLbl="conFgAcc1" presStyleIdx="2" presStyleCnt="5">
        <dgm:presLayoutVars>
          <dgm:bulletEnabled val="1"/>
        </dgm:presLayoutVars>
      </dgm:prSet>
      <dgm:spPr/>
    </dgm:pt>
    <dgm:pt modelId="{91576924-38C6-40A1-83D9-7D44A61A0CF9}" type="pres">
      <dgm:prSet presAssocID="{41EF6C63-8BC5-4F2F-A7A0-D65F4650096F}" presName="spaceBetweenRectangles" presStyleCnt="0"/>
      <dgm:spPr/>
    </dgm:pt>
    <dgm:pt modelId="{7A3832E5-BBEC-4ADA-B635-3EB60A3D8F85}" type="pres">
      <dgm:prSet presAssocID="{93E1491C-3B1E-45E4-B76C-38473AA4F4AE}" presName="parentLin" presStyleCnt="0"/>
      <dgm:spPr/>
    </dgm:pt>
    <dgm:pt modelId="{B03AD14F-7681-40E5-93AF-7E9D6947ECC5}" type="pres">
      <dgm:prSet presAssocID="{93E1491C-3B1E-45E4-B76C-38473AA4F4AE}" presName="parentLeftMargin" presStyleLbl="node1" presStyleIdx="2" presStyleCnt="5"/>
      <dgm:spPr/>
    </dgm:pt>
    <dgm:pt modelId="{6378A12E-DF1C-486F-B3E8-3A76EC65650A}" type="pres">
      <dgm:prSet presAssocID="{93E1491C-3B1E-45E4-B76C-38473AA4F4AE}" presName="parentText" presStyleLbl="node1" presStyleIdx="3" presStyleCnt="5">
        <dgm:presLayoutVars>
          <dgm:chMax val="0"/>
          <dgm:bulletEnabled val="1"/>
        </dgm:presLayoutVars>
      </dgm:prSet>
      <dgm:spPr/>
    </dgm:pt>
    <dgm:pt modelId="{972BF3E5-CAA0-45EE-9DB1-357AD7F467E4}" type="pres">
      <dgm:prSet presAssocID="{93E1491C-3B1E-45E4-B76C-38473AA4F4AE}" presName="negativeSpace" presStyleCnt="0"/>
      <dgm:spPr/>
    </dgm:pt>
    <dgm:pt modelId="{6DBAEA0C-0025-44C4-BE6C-4D4EAEEAF6E1}" type="pres">
      <dgm:prSet presAssocID="{93E1491C-3B1E-45E4-B76C-38473AA4F4AE}" presName="childText" presStyleLbl="conFgAcc1" presStyleIdx="3" presStyleCnt="5">
        <dgm:presLayoutVars>
          <dgm:bulletEnabled val="1"/>
        </dgm:presLayoutVars>
      </dgm:prSet>
      <dgm:spPr/>
    </dgm:pt>
    <dgm:pt modelId="{DF4F0F2E-CA94-462C-A592-ED6B5FC7CDC1}" type="pres">
      <dgm:prSet presAssocID="{EFFCE059-6FAF-41D7-914F-50371C637E2F}" presName="spaceBetweenRectangles" presStyleCnt="0"/>
      <dgm:spPr/>
    </dgm:pt>
    <dgm:pt modelId="{BD1898E7-2F02-486B-8596-70B9597A82CC}" type="pres">
      <dgm:prSet presAssocID="{D68EA3D9-5DE9-4DFF-A81A-041119295934}" presName="parentLin" presStyleCnt="0"/>
      <dgm:spPr/>
    </dgm:pt>
    <dgm:pt modelId="{1C238DC7-D06D-4FD3-AACA-626A95AB2B4E}" type="pres">
      <dgm:prSet presAssocID="{D68EA3D9-5DE9-4DFF-A81A-041119295934}" presName="parentLeftMargin" presStyleLbl="node1" presStyleIdx="3" presStyleCnt="5"/>
      <dgm:spPr/>
    </dgm:pt>
    <dgm:pt modelId="{9DF58F28-24D9-4022-BF3B-E4F1B3ABA6BC}" type="pres">
      <dgm:prSet presAssocID="{D68EA3D9-5DE9-4DFF-A81A-041119295934}" presName="parentText" presStyleLbl="node1" presStyleIdx="4" presStyleCnt="5">
        <dgm:presLayoutVars>
          <dgm:chMax val="0"/>
          <dgm:bulletEnabled val="1"/>
        </dgm:presLayoutVars>
      </dgm:prSet>
      <dgm:spPr/>
    </dgm:pt>
    <dgm:pt modelId="{2EDDE173-D7F6-4890-91CC-82608552792E}" type="pres">
      <dgm:prSet presAssocID="{D68EA3D9-5DE9-4DFF-A81A-041119295934}" presName="negativeSpace" presStyleCnt="0"/>
      <dgm:spPr/>
    </dgm:pt>
    <dgm:pt modelId="{10B3A36E-8D4D-4810-A864-200B60D53FB0}" type="pres">
      <dgm:prSet presAssocID="{D68EA3D9-5DE9-4DFF-A81A-041119295934}" presName="childText" presStyleLbl="conFgAcc1" presStyleIdx="4" presStyleCnt="5">
        <dgm:presLayoutVars>
          <dgm:bulletEnabled val="1"/>
        </dgm:presLayoutVars>
      </dgm:prSet>
      <dgm:spPr/>
    </dgm:pt>
  </dgm:ptLst>
  <dgm:cxnLst>
    <dgm:cxn modelId="{520AF218-70A4-4461-A535-1DA74E39EFC8}" type="presOf" srcId="{D68EA3D9-5DE9-4DFF-A81A-041119295934}" destId="{9DF58F28-24D9-4022-BF3B-E4F1B3ABA6BC}" srcOrd="1" destOrd="0" presId="urn:microsoft.com/office/officeart/2005/8/layout/list1"/>
    <dgm:cxn modelId="{5066E31D-4A33-46CA-8314-DC112F62D18C}" type="presOf" srcId="{A2C3B2D8-40AF-430D-A50C-8FBB9AFE301F}" destId="{92EDFE89-173B-4B46-8711-1FC9E254BA50}" srcOrd="1" destOrd="0" presId="urn:microsoft.com/office/officeart/2005/8/layout/list1"/>
    <dgm:cxn modelId="{79B45831-518C-4F40-A865-D18F7A92BD67}" type="presOf" srcId="{8A4CF382-6292-4342-8581-150DE9BE4EE6}" destId="{385ABD6D-2127-4729-911D-BB0311E2DEE2}" srcOrd="0" destOrd="0" presId="urn:microsoft.com/office/officeart/2005/8/layout/list1"/>
    <dgm:cxn modelId="{A7C2A738-20DF-4FBB-84B8-1A414719B9A7}" type="presOf" srcId="{93E1491C-3B1E-45E4-B76C-38473AA4F4AE}" destId="{B03AD14F-7681-40E5-93AF-7E9D6947ECC5}" srcOrd="0" destOrd="0" presId="urn:microsoft.com/office/officeart/2005/8/layout/list1"/>
    <dgm:cxn modelId="{4BE2735F-AEE0-4F2F-9209-0C4707DBE79A}" srcId="{5450648E-39D1-47C7-83F8-BA975AC4A5DA}" destId="{93E1491C-3B1E-45E4-B76C-38473AA4F4AE}" srcOrd="3" destOrd="0" parTransId="{302CCD39-E30B-435D-A46E-21C54865666F}" sibTransId="{EFFCE059-6FAF-41D7-914F-50371C637E2F}"/>
    <dgm:cxn modelId="{01780F61-B26F-4B88-8CD4-F5147E13C0CC}" srcId="{54D62858-15B5-4961-9838-E77016572B5A}" destId="{1499A841-A9AA-48CA-81E3-9EE4EB2FA040}" srcOrd="0" destOrd="0" parTransId="{D736147D-029F-4049-B79A-DFF86873DAE3}" sibTransId="{3CF66614-85D7-4B5E-9554-633EEC1EE141}"/>
    <dgm:cxn modelId="{9E808A45-EFAE-46CC-B533-A41C8E10D5E7}" type="presOf" srcId="{5450648E-39D1-47C7-83F8-BA975AC4A5DA}" destId="{5655BEFD-C958-42C8-A3B3-58670B0E8361}" srcOrd="0" destOrd="0" presId="urn:microsoft.com/office/officeart/2005/8/layout/list1"/>
    <dgm:cxn modelId="{D2B9A669-F455-4DB6-B879-FEF091CBC41D}" srcId="{1499A841-A9AA-48CA-81E3-9EE4EB2FA040}" destId="{A84B863A-AAA7-48A2-8717-24A7CE2DD1D5}" srcOrd="0" destOrd="0" parTransId="{9ABB5EE0-5C53-4CCC-BB0F-8E0E4DE414E0}" sibTransId="{7FDD9852-2B82-4582-8B0F-553E51B933EA}"/>
    <dgm:cxn modelId="{8B5E124C-79C7-4EA9-BE28-F275E3157FD2}" type="presOf" srcId="{A84B863A-AAA7-48A2-8717-24A7CE2DD1D5}" destId="{7C196767-908B-4CCB-896F-B99C8BB7584C}" srcOrd="0" destOrd="1" presId="urn:microsoft.com/office/officeart/2005/8/layout/list1"/>
    <dgm:cxn modelId="{4E2F306E-7170-4351-9C3D-0A86A82DE665}" type="presOf" srcId="{36D0DF0B-D2D0-4299-9A9F-5FBB6BD9D9A9}" destId="{EDBA4C67-6ACF-4992-82E6-0654349212D2}" srcOrd="0" destOrd="0" presId="urn:microsoft.com/office/officeart/2005/8/layout/list1"/>
    <dgm:cxn modelId="{4B96756E-3406-4C5D-9017-CABE69C48DB0}" type="presOf" srcId="{54D62858-15B5-4961-9838-E77016572B5A}" destId="{26B9E3F5-1138-4FD0-AA04-312A870EAEDD}" srcOrd="0" destOrd="0" presId="urn:microsoft.com/office/officeart/2005/8/layout/list1"/>
    <dgm:cxn modelId="{D3F9C54F-C092-4A6F-BDAB-14DC50FF5569}" type="presOf" srcId="{DE4FE0C4-6E44-4A1C-AB42-E41F272F5B51}" destId="{24D06B9A-0569-4F2F-A8CE-BEC8A74BA02B}" srcOrd="0" destOrd="0" presId="urn:microsoft.com/office/officeart/2005/8/layout/list1"/>
    <dgm:cxn modelId="{356EC051-6056-4694-B4EF-0FF423D053E5}" type="presOf" srcId="{93E1491C-3B1E-45E4-B76C-38473AA4F4AE}" destId="{6378A12E-DF1C-486F-B3E8-3A76EC65650A}" srcOrd="1" destOrd="0" presId="urn:microsoft.com/office/officeart/2005/8/layout/list1"/>
    <dgm:cxn modelId="{C9969E73-4598-41E1-881C-2B08D47DE86E}" srcId="{103E14EF-A4F3-4819-8924-4129D4A33965}" destId="{9D24D6B9-8ED7-4C47-AE6C-E879A31101CD}" srcOrd="0" destOrd="0" parTransId="{C1C9D20F-46F6-4C88-941C-2CAB280D2A00}" sibTransId="{A04E17EA-6770-439F-ADDB-378146AEEBB2}"/>
    <dgm:cxn modelId="{C1581957-77E6-4DB5-A63B-BA5D517FD204}" srcId="{93E1491C-3B1E-45E4-B76C-38473AA4F4AE}" destId="{103E14EF-A4F3-4819-8924-4129D4A33965}" srcOrd="0" destOrd="0" parTransId="{FD4D4AC8-ADE1-4387-9C90-50D28CC45786}" sibTransId="{4A5E8721-E98E-4E95-BCA7-3BE93C5F4299}"/>
    <dgm:cxn modelId="{09DF4081-C01D-41C4-97F1-06B76E99C17E}" type="presOf" srcId="{103E14EF-A4F3-4819-8924-4129D4A33965}" destId="{6DBAEA0C-0025-44C4-BE6C-4D4EAEEAF6E1}" srcOrd="0" destOrd="0" presId="urn:microsoft.com/office/officeart/2005/8/layout/list1"/>
    <dgm:cxn modelId="{D402BB81-6762-4354-BA1A-9CF0949CAF21}" srcId="{1499A841-A9AA-48CA-81E3-9EE4EB2FA040}" destId="{7FA3D7CF-086C-448E-B978-97B411F3BE23}" srcOrd="1" destOrd="0" parTransId="{7B056F5F-011E-4950-AE77-F4F7E207ED91}" sibTransId="{A689B786-AAE0-49D0-9419-307EE99A9CB9}"/>
    <dgm:cxn modelId="{5D792391-0775-49E6-BA45-CD5CA259ECD1}" type="presOf" srcId="{54D62858-15B5-4961-9838-E77016572B5A}" destId="{4DFDE086-58DA-4657-AFD1-0467BAA12E24}" srcOrd="1" destOrd="0" presId="urn:microsoft.com/office/officeart/2005/8/layout/list1"/>
    <dgm:cxn modelId="{C39B8694-E2EF-4BFE-A740-0066B504DBF1}" srcId="{5450648E-39D1-47C7-83F8-BA975AC4A5DA}" destId="{A2C3B2D8-40AF-430D-A50C-8FBB9AFE301F}" srcOrd="0" destOrd="0" parTransId="{2A6A3A01-3BA4-4A44-947D-7EF7FEC31E9B}" sibTransId="{04D2B1AD-8B1A-4213-ACC4-6BF6EB0993BC}"/>
    <dgm:cxn modelId="{67752598-53A4-41FC-8687-D8580E37F8D9}" srcId="{A2C3B2D8-40AF-430D-A50C-8FBB9AFE301F}" destId="{DE4FE0C4-6E44-4A1C-AB42-E41F272F5B51}" srcOrd="0" destOrd="0" parTransId="{EB2C33C5-19C5-43EF-BB00-DBB41C111FDC}" sibTransId="{7DF81F19-72BF-4FCA-80F6-AEDB4C762330}"/>
    <dgm:cxn modelId="{A9F2D6A1-9897-4F90-8E5A-F1B9B07D0F79}" srcId="{5450648E-39D1-47C7-83F8-BA975AC4A5DA}" destId="{54D62858-15B5-4961-9838-E77016572B5A}" srcOrd="1" destOrd="0" parTransId="{6412509F-B813-4AE2-8331-33E8281CD582}" sibTransId="{A9DA970F-590E-4CBE-8BEC-DB080EE6CE75}"/>
    <dgm:cxn modelId="{C3E34CA4-7CE6-4E8F-AE5C-6C1C6308DB2B}" type="presOf" srcId="{1499A841-A9AA-48CA-81E3-9EE4EB2FA040}" destId="{7C196767-908B-4CCB-896F-B99C8BB7584C}" srcOrd="0" destOrd="0" presId="urn:microsoft.com/office/officeart/2005/8/layout/list1"/>
    <dgm:cxn modelId="{B60850A5-13DA-434B-A4C8-642B1C55F141}" type="presOf" srcId="{A2C3B2D8-40AF-430D-A50C-8FBB9AFE301F}" destId="{2BD23DEE-C5CF-480C-8426-448525F77740}" srcOrd="0" destOrd="0" presId="urn:microsoft.com/office/officeart/2005/8/layout/list1"/>
    <dgm:cxn modelId="{09EAE4AB-EBF1-43AD-9C12-44DC122B403E}" type="presOf" srcId="{7FA3D7CF-086C-448E-B978-97B411F3BE23}" destId="{7C196767-908B-4CCB-896F-B99C8BB7584C}" srcOrd="0" destOrd="2" presId="urn:microsoft.com/office/officeart/2005/8/layout/list1"/>
    <dgm:cxn modelId="{960CCDC6-5948-47DD-8872-77119668B787}" srcId="{5450648E-39D1-47C7-83F8-BA975AC4A5DA}" destId="{8A4CF382-6292-4342-8581-150DE9BE4EE6}" srcOrd="2" destOrd="0" parTransId="{9D08C58B-6AB3-494F-A48E-1D40191C3ABC}" sibTransId="{41EF6C63-8BC5-4F2F-A7A0-D65F4650096F}"/>
    <dgm:cxn modelId="{F4DF52C8-B4A4-4D81-8ACE-96962D934748}" type="presOf" srcId="{9D24D6B9-8ED7-4C47-AE6C-E879A31101CD}" destId="{6DBAEA0C-0025-44C4-BE6C-4D4EAEEAF6E1}" srcOrd="0" destOrd="1" presId="urn:microsoft.com/office/officeart/2005/8/layout/list1"/>
    <dgm:cxn modelId="{557AD9CA-9681-4D87-B10D-93CE6AC70618}" srcId="{8A4CF382-6292-4342-8581-150DE9BE4EE6}" destId="{36D0DF0B-D2D0-4299-9A9F-5FBB6BD9D9A9}" srcOrd="0" destOrd="0" parTransId="{71F21F45-348D-4335-B183-08F7096AD386}" sibTransId="{2DE260D9-2129-4832-A364-C31295507F16}"/>
    <dgm:cxn modelId="{6A2D96F5-B3C7-4A64-A44B-C5F5D926D66A}" type="presOf" srcId="{8A4CF382-6292-4342-8581-150DE9BE4EE6}" destId="{A37B5792-C91E-46D9-961E-DC61B1552912}" srcOrd="1" destOrd="0" presId="urn:microsoft.com/office/officeart/2005/8/layout/list1"/>
    <dgm:cxn modelId="{A0FFD5F6-FB1F-4F2D-A9DC-784AC5B2B5FB}" srcId="{5450648E-39D1-47C7-83F8-BA975AC4A5DA}" destId="{D68EA3D9-5DE9-4DFF-A81A-041119295934}" srcOrd="4" destOrd="0" parTransId="{17406F6F-AFED-455E-A155-6D4F6C59DC2C}" sibTransId="{F7A3CBE5-D5D1-4D0E-A799-80291C8416C5}"/>
    <dgm:cxn modelId="{1FC308FC-A0A9-442C-B577-660FF1166CBA}" type="presOf" srcId="{D68EA3D9-5DE9-4DFF-A81A-041119295934}" destId="{1C238DC7-D06D-4FD3-AACA-626A95AB2B4E}" srcOrd="0" destOrd="0" presId="urn:microsoft.com/office/officeart/2005/8/layout/list1"/>
    <dgm:cxn modelId="{60402F6D-F6B1-4DAB-B7DC-78894B810ADD}" type="presParOf" srcId="{5655BEFD-C958-42C8-A3B3-58670B0E8361}" destId="{1523653B-C14A-4B68-8779-80415CA00661}" srcOrd="0" destOrd="0" presId="urn:microsoft.com/office/officeart/2005/8/layout/list1"/>
    <dgm:cxn modelId="{7FD7F96E-84B7-4181-B363-CACE2377EE7F}" type="presParOf" srcId="{1523653B-C14A-4B68-8779-80415CA00661}" destId="{2BD23DEE-C5CF-480C-8426-448525F77740}" srcOrd="0" destOrd="0" presId="urn:microsoft.com/office/officeart/2005/8/layout/list1"/>
    <dgm:cxn modelId="{C4C5F6CC-3D86-493B-9FC6-FD4F5D0397DF}" type="presParOf" srcId="{1523653B-C14A-4B68-8779-80415CA00661}" destId="{92EDFE89-173B-4B46-8711-1FC9E254BA50}" srcOrd="1" destOrd="0" presId="urn:microsoft.com/office/officeart/2005/8/layout/list1"/>
    <dgm:cxn modelId="{5B7BD611-A722-4C4E-A26A-EF6CC00C151E}" type="presParOf" srcId="{5655BEFD-C958-42C8-A3B3-58670B0E8361}" destId="{A60245AE-6152-451F-B1D0-0296B46BD614}" srcOrd="1" destOrd="0" presId="urn:microsoft.com/office/officeart/2005/8/layout/list1"/>
    <dgm:cxn modelId="{0E3B008C-91B4-430D-A2B1-3E3950641FEE}" type="presParOf" srcId="{5655BEFD-C958-42C8-A3B3-58670B0E8361}" destId="{24D06B9A-0569-4F2F-A8CE-BEC8A74BA02B}" srcOrd="2" destOrd="0" presId="urn:microsoft.com/office/officeart/2005/8/layout/list1"/>
    <dgm:cxn modelId="{AABE7EB4-50D5-4E4F-89A6-E174EE370BF9}" type="presParOf" srcId="{5655BEFD-C958-42C8-A3B3-58670B0E8361}" destId="{98EF582E-A2A3-447F-95B9-251A5CF6EF94}" srcOrd="3" destOrd="0" presId="urn:microsoft.com/office/officeart/2005/8/layout/list1"/>
    <dgm:cxn modelId="{4A5A9B6D-06F2-4075-8F19-3B63DFF5BC85}" type="presParOf" srcId="{5655BEFD-C958-42C8-A3B3-58670B0E8361}" destId="{6B62848D-1310-42CC-AFC1-7047A1A96F1E}" srcOrd="4" destOrd="0" presId="urn:microsoft.com/office/officeart/2005/8/layout/list1"/>
    <dgm:cxn modelId="{0AE88E9A-5499-44AA-8D32-9433AC1BE741}" type="presParOf" srcId="{6B62848D-1310-42CC-AFC1-7047A1A96F1E}" destId="{26B9E3F5-1138-4FD0-AA04-312A870EAEDD}" srcOrd="0" destOrd="0" presId="urn:microsoft.com/office/officeart/2005/8/layout/list1"/>
    <dgm:cxn modelId="{DEA39C5E-B380-4E72-8250-918E89E23AA6}" type="presParOf" srcId="{6B62848D-1310-42CC-AFC1-7047A1A96F1E}" destId="{4DFDE086-58DA-4657-AFD1-0467BAA12E24}" srcOrd="1" destOrd="0" presId="urn:microsoft.com/office/officeart/2005/8/layout/list1"/>
    <dgm:cxn modelId="{C40C00FA-8E47-44EE-ABFD-CF6AC1E42F52}" type="presParOf" srcId="{5655BEFD-C958-42C8-A3B3-58670B0E8361}" destId="{14ECCBEE-52EB-4D17-A858-49C07F587984}" srcOrd="5" destOrd="0" presId="urn:microsoft.com/office/officeart/2005/8/layout/list1"/>
    <dgm:cxn modelId="{693A0FA8-0219-4586-A250-CADD0FF6E24A}" type="presParOf" srcId="{5655BEFD-C958-42C8-A3B3-58670B0E8361}" destId="{7C196767-908B-4CCB-896F-B99C8BB7584C}" srcOrd="6" destOrd="0" presId="urn:microsoft.com/office/officeart/2005/8/layout/list1"/>
    <dgm:cxn modelId="{FF424730-7450-45D0-93B9-675E886B38B9}" type="presParOf" srcId="{5655BEFD-C958-42C8-A3B3-58670B0E8361}" destId="{7CD38B8A-94EC-4241-B073-8B71F4A2E1FE}" srcOrd="7" destOrd="0" presId="urn:microsoft.com/office/officeart/2005/8/layout/list1"/>
    <dgm:cxn modelId="{4DFB00FE-4FC2-41E4-9389-DF5CFC0F24EC}" type="presParOf" srcId="{5655BEFD-C958-42C8-A3B3-58670B0E8361}" destId="{A489993E-7649-4B68-BF16-81C6B40DFFE6}" srcOrd="8" destOrd="0" presId="urn:microsoft.com/office/officeart/2005/8/layout/list1"/>
    <dgm:cxn modelId="{ABFFC5D5-E967-414F-9364-72B3C4D9D48B}" type="presParOf" srcId="{A489993E-7649-4B68-BF16-81C6B40DFFE6}" destId="{385ABD6D-2127-4729-911D-BB0311E2DEE2}" srcOrd="0" destOrd="0" presId="urn:microsoft.com/office/officeart/2005/8/layout/list1"/>
    <dgm:cxn modelId="{73155EC5-0CB6-4496-9C6D-8D3981CA17F6}" type="presParOf" srcId="{A489993E-7649-4B68-BF16-81C6B40DFFE6}" destId="{A37B5792-C91E-46D9-961E-DC61B1552912}" srcOrd="1" destOrd="0" presId="urn:microsoft.com/office/officeart/2005/8/layout/list1"/>
    <dgm:cxn modelId="{C43D1952-E88E-463B-87A9-A608DA96344E}" type="presParOf" srcId="{5655BEFD-C958-42C8-A3B3-58670B0E8361}" destId="{E389D08A-847C-4608-A7CE-C407DCD35C40}" srcOrd="9" destOrd="0" presId="urn:microsoft.com/office/officeart/2005/8/layout/list1"/>
    <dgm:cxn modelId="{306A0458-3415-4D6B-B188-F524676D13C4}" type="presParOf" srcId="{5655BEFD-C958-42C8-A3B3-58670B0E8361}" destId="{EDBA4C67-6ACF-4992-82E6-0654349212D2}" srcOrd="10" destOrd="0" presId="urn:microsoft.com/office/officeart/2005/8/layout/list1"/>
    <dgm:cxn modelId="{D18B43CA-B7C1-4AA6-9136-707B09319571}" type="presParOf" srcId="{5655BEFD-C958-42C8-A3B3-58670B0E8361}" destId="{91576924-38C6-40A1-83D9-7D44A61A0CF9}" srcOrd="11" destOrd="0" presId="urn:microsoft.com/office/officeart/2005/8/layout/list1"/>
    <dgm:cxn modelId="{8F1F1912-C211-4C06-B2AD-F6ECE78058F4}" type="presParOf" srcId="{5655BEFD-C958-42C8-A3B3-58670B0E8361}" destId="{7A3832E5-BBEC-4ADA-B635-3EB60A3D8F85}" srcOrd="12" destOrd="0" presId="urn:microsoft.com/office/officeart/2005/8/layout/list1"/>
    <dgm:cxn modelId="{AC70651F-5EDF-4E33-B116-6B9C395BE1B6}" type="presParOf" srcId="{7A3832E5-BBEC-4ADA-B635-3EB60A3D8F85}" destId="{B03AD14F-7681-40E5-93AF-7E9D6947ECC5}" srcOrd="0" destOrd="0" presId="urn:microsoft.com/office/officeart/2005/8/layout/list1"/>
    <dgm:cxn modelId="{CEF521F8-4925-4201-A2E4-59FF9A85F6F4}" type="presParOf" srcId="{7A3832E5-BBEC-4ADA-B635-3EB60A3D8F85}" destId="{6378A12E-DF1C-486F-B3E8-3A76EC65650A}" srcOrd="1" destOrd="0" presId="urn:microsoft.com/office/officeart/2005/8/layout/list1"/>
    <dgm:cxn modelId="{5B6127F4-25CC-4E9B-880F-B3BE308D37B3}" type="presParOf" srcId="{5655BEFD-C958-42C8-A3B3-58670B0E8361}" destId="{972BF3E5-CAA0-45EE-9DB1-357AD7F467E4}" srcOrd="13" destOrd="0" presId="urn:microsoft.com/office/officeart/2005/8/layout/list1"/>
    <dgm:cxn modelId="{A921C58C-933B-4469-BEC7-541985BA2D80}" type="presParOf" srcId="{5655BEFD-C958-42C8-A3B3-58670B0E8361}" destId="{6DBAEA0C-0025-44C4-BE6C-4D4EAEEAF6E1}" srcOrd="14" destOrd="0" presId="urn:microsoft.com/office/officeart/2005/8/layout/list1"/>
    <dgm:cxn modelId="{D4978E60-E6C4-43F9-8D4A-C9A73F8CEF61}" type="presParOf" srcId="{5655BEFD-C958-42C8-A3B3-58670B0E8361}" destId="{DF4F0F2E-CA94-462C-A592-ED6B5FC7CDC1}" srcOrd="15" destOrd="0" presId="urn:microsoft.com/office/officeart/2005/8/layout/list1"/>
    <dgm:cxn modelId="{B08368B4-F24A-4F7B-A01A-C87519B5B7EA}" type="presParOf" srcId="{5655BEFD-C958-42C8-A3B3-58670B0E8361}" destId="{BD1898E7-2F02-486B-8596-70B9597A82CC}" srcOrd="16" destOrd="0" presId="urn:microsoft.com/office/officeart/2005/8/layout/list1"/>
    <dgm:cxn modelId="{BE740C73-0E2D-4079-960C-5A5DEC5F714D}" type="presParOf" srcId="{BD1898E7-2F02-486B-8596-70B9597A82CC}" destId="{1C238DC7-D06D-4FD3-AACA-626A95AB2B4E}" srcOrd="0" destOrd="0" presId="urn:microsoft.com/office/officeart/2005/8/layout/list1"/>
    <dgm:cxn modelId="{55497D8E-EFBA-455F-A119-F40D2AB4CE99}" type="presParOf" srcId="{BD1898E7-2F02-486B-8596-70B9597A82CC}" destId="{9DF58F28-24D9-4022-BF3B-E4F1B3ABA6BC}" srcOrd="1" destOrd="0" presId="urn:microsoft.com/office/officeart/2005/8/layout/list1"/>
    <dgm:cxn modelId="{E248DDBE-5CD4-44E9-ABBE-5D1DCFBDC10F}" type="presParOf" srcId="{5655BEFD-C958-42C8-A3B3-58670B0E8361}" destId="{2EDDE173-D7F6-4890-91CC-82608552792E}" srcOrd="17" destOrd="0" presId="urn:microsoft.com/office/officeart/2005/8/layout/list1"/>
    <dgm:cxn modelId="{CFDE83C0-32EE-438E-9E5F-6D0DD01A0499}" type="presParOf" srcId="{5655BEFD-C958-42C8-A3B3-58670B0E8361}" destId="{10B3A36E-8D4D-4810-A864-200B60D53FB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0E44A6-3C36-478C-801B-28DF1825D51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60AC093-E60D-4C9E-85F2-B3A8B03612BE}">
      <dgm:prSet/>
      <dgm:spPr/>
      <dgm:t>
        <a:bodyPr/>
        <a:lstStyle/>
        <a:p>
          <a:pPr>
            <a:lnSpc>
              <a:spcPct val="100000"/>
            </a:lnSpc>
          </a:pPr>
          <a:r>
            <a:rPr lang="en-US"/>
            <a:t>Requirements</a:t>
          </a:r>
        </a:p>
      </dgm:t>
    </dgm:pt>
    <dgm:pt modelId="{71200166-5CE4-4F53-BCFC-F0E0E0CBDA8D}" type="parTrans" cxnId="{7749650A-347C-486E-8CFA-E503F7388DBE}">
      <dgm:prSet/>
      <dgm:spPr/>
      <dgm:t>
        <a:bodyPr/>
        <a:lstStyle/>
        <a:p>
          <a:endParaRPr lang="en-US"/>
        </a:p>
      </dgm:t>
    </dgm:pt>
    <dgm:pt modelId="{6CDDD3EB-B63C-442C-B219-A0565CFAD718}" type="sibTrans" cxnId="{7749650A-347C-486E-8CFA-E503F7388DBE}">
      <dgm:prSet/>
      <dgm:spPr/>
      <dgm:t>
        <a:bodyPr/>
        <a:lstStyle/>
        <a:p>
          <a:pPr>
            <a:lnSpc>
              <a:spcPct val="100000"/>
            </a:lnSpc>
          </a:pPr>
          <a:endParaRPr lang="en-US"/>
        </a:p>
      </dgm:t>
    </dgm:pt>
    <dgm:pt modelId="{2B5D4881-2551-45D0-A3BB-239E65E533B0}">
      <dgm:prSet/>
      <dgm:spPr/>
      <dgm:t>
        <a:bodyPr/>
        <a:lstStyle/>
        <a:p>
          <a:pPr>
            <a:lnSpc>
              <a:spcPct val="100000"/>
            </a:lnSpc>
          </a:pPr>
          <a:r>
            <a:rPr lang="en-US"/>
            <a:t>Deadlines</a:t>
          </a:r>
        </a:p>
      </dgm:t>
    </dgm:pt>
    <dgm:pt modelId="{B7AD5C6E-D42E-43FE-8052-5DFD8A8A9B2F}" type="parTrans" cxnId="{D074DA1E-8804-48FD-BF0C-30FE738CF007}">
      <dgm:prSet/>
      <dgm:spPr/>
      <dgm:t>
        <a:bodyPr/>
        <a:lstStyle/>
        <a:p>
          <a:endParaRPr lang="en-US"/>
        </a:p>
      </dgm:t>
    </dgm:pt>
    <dgm:pt modelId="{E3C17845-0397-4CD7-9AF8-F12D31A1AA4A}" type="sibTrans" cxnId="{D074DA1E-8804-48FD-BF0C-30FE738CF007}">
      <dgm:prSet/>
      <dgm:spPr/>
      <dgm:t>
        <a:bodyPr/>
        <a:lstStyle/>
        <a:p>
          <a:pPr>
            <a:lnSpc>
              <a:spcPct val="100000"/>
            </a:lnSpc>
          </a:pPr>
          <a:endParaRPr lang="en-US"/>
        </a:p>
      </dgm:t>
    </dgm:pt>
    <dgm:pt modelId="{9DC81333-CA02-4A39-9B8A-5D354E2C3416}">
      <dgm:prSet/>
      <dgm:spPr/>
      <dgm:t>
        <a:bodyPr/>
        <a:lstStyle/>
        <a:p>
          <a:pPr>
            <a:lnSpc>
              <a:spcPct val="100000"/>
            </a:lnSpc>
          </a:pPr>
          <a:r>
            <a:rPr lang="en-US" dirty="0"/>
            <a:t>Process Timeline</a:t>
          </a:r>
        </a:p>
      </dgm:t>
    </dgm:pt>
    <dgm:pt modelId="{C131DEDA-B977-457F-82E3-42B3D9336A91}" type="parTrans" cxnId="{5DFC71B5-95FA-4FCB-950F-EDA7CD72D106}">
      <dgm:prSet/>
      <dgm:spPr/>
      <dgm:t>
        <a:bodyPr/>
        <a:lstStyle/>
        <a:p>
          <a:endParaRPr lang="en-US"/>
        </a:p>
      </dgm:t>
    </dgm:pt>
    <dgm:pt modelId="{B1A90518-1028-4EC2-93BB-B1AEA378404F}" type="sibTrans" cxnId="{5DFC71B5-95FA-4FCB-950F-EDA7CD72D106}">
      <dgm:prSet/>
      <dgm:spPr/>
      <dgm:t>
        <a:bodyPr/>
        <a:lstStyle/>
        <a:p>
          <a:pPr>
            <a:lnSpc>
              <a:spcPct val="100000"/>
            </a:lnSpc>
          </a:pPr>
          <a:endParaRPr lang="en-US"/>
        </a:p>
      </dgm:t>
    </dgm:pt>
    <dgm:pt modelId="{2016D62F-360F-43A9-9258-A2FC089BD6FA}">
      <dgm:prSet/>
      <dgm:spPr/>
      <dgm:t>
        <a:bodyPr/>
        <a:lstStyle/>
        <a:p>
          <a:pPr>
            <a:lnSpc>
              <a:spcPct val="100000"/>
            </a:lnSpc>
          </a:pPr>
          <a:r>
            <a:rPr lang="en-US" dirty="0"/>
            <a:t>Travel Time</a:t>
          </a:r>
        </a:p>
      </dgm:t>
    </dgm:pt>
    <dgm:pt modelId="{3CA6C25B-F65C-4797-AC07-E467C83A9C77}" type="parTrans" cxnId="{00827E71-6982-4697-85CC-85A4A86B3A7C}">
      <dgm:prSet/>
      <dgm:spPr/>
      <dgm:t>
        <a:bodyPr/>
        <a:lstStyle/>
        <a:p>
          <a:endParaRPr lang="en-US"/>
        </a:p>
      </dgm:t>
    </dgm:pt>
    <dgm:pt modelId="{354002C5-8D3F-43ED-99CD-FC7FE3629E18}" type="sibTrans" cxnId="{00827E71-6982-4697-85CC-85A4A86B3A7C}">
      <dgm:prSet/>
      <dgm:spPr/>
      <dgm:t>
        <a:bodyPr/>
        <a:lstStyle/>
        <a:p>
          <a:pPr>
            <a:lnSpc>
              <a:spcPct val="100000"/>
            </a:lnSpc>
          </a:pPr>
          <a:endParaRPr lang="en-US"/>
        </a:p>
      </dgm:t>
    </dgm:pt>
    <dgm:pt modelId="{A9CD36EC-069D-4015-B0DC-4CD74FF03D23}">
      <dgm:prSet/>
      <dgm:spPr/>
      <dgm:t>
        <a:bodyPr/>
        <a:lstStyle/>
        <a:p>
          <a:pPr>
            <a:lnSpc>
              <a:spcPct val="100000"/>
            </a:lnSpc>
          </a:pPr>
          <a:r>
            <a:rPr lang="en-US"/>
            <a:t>Understanding</a:t>
          </a:r>
        </a:p>
      </dgm:t>
    </dgm:pt>
    <dgm:pt modelId="{7E728BDE-4269-4839-947C-AB11EF3F1C8A}" type="parTrans" cxnId="{9BCCF7A3-1000-4821-9702-3CD7566EBE51}">
      <dgm:prSet/>
      <dgm:spPr/>
      <dgm:t>
        <a:bodyPr/>
        <a:lstStyle/>
        <a:p>
          <a:endParaRPr lang="en-US"/>
        </a:p>
      </dgm:t>
    </dgm:pt>
    <dgm:pt modelId="{63988212-316D-4A49-8932-690409A9ECD8}" type="sibTrans" cxnId="{9BCCF7A3-1000-4821-9702-3CD7566EBE51}">
      <dgm:prSet/>
      <dgm:spPr/>
      <dgm:t>
        <a:bodyPr/>
        <a:lstStyle/>
        <a:p>
          <a:pPr>
            <a:lnSpc>
              <a:spcPct val="100000"/>
            </a:lnSpc>
          </a:pPr>
          <a:endParaRPr lang="en-US"/>
        </a:p>
      </dgm:t>
    </dgm:pt>
    <dgm:pt modelId="{FE8A06A0-DBE9-4CD0-A872-2C04E6CB90DB}">
      <dgm:prSet/>
      <dgm:spPr/>
      <dgm:t>
        <a:bodyPr/>
        <a:lstStyle/>
        <a:p>
          <a:pPr>
            <a:lnSpc>
              <a:spcPct val="100000"/>
            </a:lnSpc>
          </a:pPr>
          <a:r>
            <a:rPr lang="en-US"/>
            <a:t>Grace</a:t>
          </a:r>
        </a:p>
      </dgm:t>
    </dgm:pt>
    <dgm:pt modelId="{40AE0EB9-2905-4201-BCE7-71CFE34B173A}" type="parTrans" cxnId="{CF13E657-C75A-4AEA-B728-28A82CADEE1F}">
      <dgm:prSet/>
      <dgm:spPr/>
      <dgm:t>
        <a:bodyPr/>
        <a:lstStyle/>
        <a:p>
          <a:endParaRPr lang="en-US"/>
        </a:p>
      </dgm:t>
    </dgm:pt>
    <dgm:pt modelId="{D47F6E45-795B-4DAE-9C51-A48A430E6C70}" type="sibTrans" cxnId="{CF13E657-C75A-4AEA-B728-28A82CADEE1F}">
      <dgm:prSet/>
      <dgm:spPr/>
      <dgm:t>
        <a:bodyPr/>
        <a:lstStyle/>
        <a:p>
          <a:endParaRPr lang="en-US"/>
        </a:p>
      </dgm:t>
    </dgm:pt>
    <dgm:pt modelId="{ECC6CDF1-9677-4A30-995B-7D433868A8A9}" type="pres">
      <dgm:prSet presAssocID="{C90E44A6-3C36-478C-801B-28DF1825D514}" presName="root" presStyleCnt="0">
        <dgm:presLayoutVars>
          <dgm:dir/>
          <dgm:resizeHandles val="exact"/>
        </dgm:presLayoutVars>
      </dgm:prSet>
      <dgm:spPr/>
    </dgm:pt>
    <dgm:pt modelId="{90DFAA63-E583-453F-829C-A9D03EBF4EC9}" type="pres">
      <dgm:prSet presAssocID="{C90E44A6-3C36-478C-801B-28DF1825D514}" presName="container" presStyleCnt="0">
        <dgm:presLayoutVars>
          <dgm:dir/>
          <dgm:resizeHandles val="exact"/>
        </dgm:presLayoutVars>
      </dgm:prSet>
      <dgm:spPr/>
    </dgm:pt>
    <dgm:pt modelId="{B7EBA8D1-B4D9-4ACA-917A-B45C1FBAB8DB}" type="pres">
      <dgm:prSet presAssocID="{B60AC093-E60D-4C9E-85F2-B3A8B03612BE}" presName="compNode" presStyleCnt="0"/>
      <dgm:spPr/>
    </dgm:pt>
    <dgm:pt modelId="{582A101B-9BC1-4A6C-8C79-B978B238662D}" type="pres">
      <dgm:prSet presAssocID="{B60AC093-E60D-4C9E-85F2-B3A8B03612BE}" presName="iconBgRect" presStyleLbl="bgShp" presStyleIdx="0" presStyleCnt="6"/>
      <dgm:spPr/>
    </dgm:pt>
    <dgm:pt modelId="{1366780A-D826-4B24-BAE9-E9615A7E7FD7}" type="pres">
      <dgm:prSet presAssocID="{B60AC093-E60D-4C9E-85F2-B3A8B03612B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53B00494-1F52-4C98-8800-AE707C430373}" type="pres">
      <dgm:prSet presAssocID="{B60AC093-E60D-4C9E-85F2-B3A8B03612BE}" presName="spaceRect" presStyleCnt="0"/>
      <dgm:spPr/>
    </dgm:pt>
    <dgm:pt modelId="{248A065A-0E5F-4D88-B44D-55CF43E474E2}" type="pres">
      <dgm:prSet presAssocID="{B60AC093-E60D-4C9E-85F2-B3A8B03612BE}" presName="textRect" presStyleLbl="revTx" presStyleIdx="0" presStyleCnt="6">
        <dgm:presLayoutVars>
          <dgm:chMax val="1"/>
          <dgm:chPref val="1"/>
        </dgm:presLayoutVars>
      </dgm:prSet>
      <dgm:spPr/>
    </dgm:pt>
    <dgm:pt modelId="{B3BAE7B1-497C-49EB-AA94-7C81C6C5AEE2}" type="pres">
      <dgm:prSet presAssocID="{6CDDD3EB-B63C-442C-B219-A0565CFAD718}" presName="sibTrans" presStyleLbl="sibTrans2D1" presStyleIdx="0" presStyleCnt="0"/>
      <dgm:spPr/>
    </dgm:pt>
    <dgm:pt modelId="{95970133-C755-4510-BE36-EF57C63E3114}" type="pres">
      <dgm:prSet presAssocID="{2B5D4881-2551-45D0-A3BB-239E65E533B0}" presName="compNode" presStyleCnt="0"/>
      <dgm:spPr/>
    </dgm:pt>
    <dgm:pt modelId="{7F8DF233-8A48-40D9-83D6-B958F8F63C30}" type="pres">
      <dgm:prSet presAssocID="{2B5D4881-2551-45D0-A3BB-239E65E533B0}" presName="iconBgRect" presStyleLbl="bgShp" presStyleIdx="1" presStyleCnt="6"/>
      <dgm:spPr/>
    </dgm:pt>
    <dgm:pt modelId="{80ADE67A-385C-4367-91D7-7EE091B3BE30}" type="pres">
      <dgm:prSet presAssocID="{2B5D4881-2551-45D0-A3BB-239E65E533B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808D8EAC-8BD1-4F60-891B-D5AA770B138E}" type="pres">
      <dgm:prSet presAssocID="{2B5D4881-2551-45D0-A3BB-239E65E533B0}" presName="spaceRect" presStyleCnt="0"/>
      <dgm:spPr/>
    </dgm:pt>
    <dgm:pt modelId="{25E2212E-09D8-4472-861A-6FC9A51DE838}" type="pres">
      <dgm:prSet presAssocID="{2B5D4881-2551-45D0-A3BB-239E65E533B0}" presName="textRect" presStyleLbl="revTx" presStyleIdx="1" presStyleCnt="6">
        <dgm:presLayoutVars>
          <dgm:chMax val="1"/>
          <dgm:chPref val="1"/>
        </dgm:presLayoutVars>
      </dgm:prSet>
      <dgm:spPr/>
    </dgm:pt>
    <dgm:pt modelId="{4039ECE7-50DF-49AE-AFB7-A2B915F47476}" type="pres">
      <dgm:prSet presAssocID="{E3C17845-0397-4CD7-9AF8-F12D31A1AA4A}" presName="sibTrans" presStyleLbl="sibTrans2D1" presStyleIdx="0" presStyleCnt="0"/>
      <dgm:spPr/>
    </dgm:pt>
    <dgm:pt modelId="{4AFD139A-5911-48C2-A7EB-161101496C35}" type="pres">
      <dgm:prSet presAssocID="{9DC81333-CA02-4A39-9B8A-5D354E2C3416}" presName="compNode" presStyleCnt="0"/>
      <dgm:spPr/>
    </dgm:pt>
    <dgm:pt modelId="{AD06FA7B-AE0C-401E-95F3-AC07181E83DB}" type="pres">
      <dgm:prSet presAssocID="{9DC81333-CA02-4A39-9B8A-5D354E2C3416}" presName="iconBgRect" presStyleLbl="bgShp" presStyleIdx="2" presStyleCnt="6"/>
      <dgm:spPr/>
    </dgm:pt>
    <dgm:pt modelId="{BBF4458B-80BA-461D-B9EE-946E94B02DCF}" type="pres">
      <dgm:prSet presAssocID="{9DC81333-CA02-4A39-9B8A-5D354E2C341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st"/>
        </a:ext>
      </dgm:extLst>
    </dgm:pt>
    <dgm:pt modelId="{B3EA2B86-EBE2-4FCB-B5DC-49BF41B1CB91}" type="pres">
      <dgm:prSet presAssocID="{9DC81333-CA02-4A39-9B8A-5D354E2C3416}" presName="spaceRect" presStyleCnt="0"/>
      <dgm:spPr/>
    </dgm:pt>
    <dgm:pt modelId="{0EA43A68-C3C5-4912-9A56-1AB192D5F053}" type="pres">
      <dgm:prSet presAssocID="{9DC81333-CA02-4A39-9B8A-5D354E2C3416}" presName="textRect" presStyleLbl="revTx" presStyleIdx="2" presStyleCnt="6">
        <dgm:presLayoutVars>
          <dgm:chMax val="1"/>
          <dgm:chPref val="1"/>
        </dgm:presLayoutVars>
      </dgm:prSet>
      <dgm:spPr/>
    </dgm:pt>
    <dgm:pt modelId="{10F18C85-DEF9-46A0-BA3B-56A2BA7FA5C9}" type="pres">
      <dgm:prSet presAssocID="{B1A90518-1028-4EC2-93BB-B1AEA378404F}" presName="sibTrans" presStyleLbl="sibTrans2D1" presStyleIdx="0" presStyleCnt="0"/>
      <dgm:spPr/>
    </dgm:pt>
    <dgm:pt modelId="{57D027E9-1579-47D5-8B71-A01E03073710}" type="pres">
      <dgm:prSet presAssocID="{2016D62F-360F-43A9-9258-A2FC089BD6FA}" presName="compNode" presStyleCnt="0"/>
      <dgm:spPr/>
    </dgm:pt>
    <dgm:pt modelId="{F9684D76-CDDD-49A8-A74D-8F7ED4AA7C6D}" type="pres">
      <dgm:prSet presAssocID="{2016D62F-360F-43A9-9258-A2FC089BD6FA}" presName="iconBgRect" presStyleLbl="bgShp" presStyleIdx="3" presStyleCnt="6"/>
      <dgm:spPr/>
    </dgm:pt>
    <dgm:pt modelId="{75F9DBEA-6D2D-4BD9-ADB3-D96C46C6EB27}" type="pres">
      <dgm:prSet presAssocID="{2016D62F-360F-43A9-9258-A2FC089BD6F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irplane"/>
        </a:ext>
      </dgm:extLst>
    </dgm:pt>
    <dgm:pt modelId="{C4A53328-2397-4AE1-BFFA-673412652B33}" type="pres">
      <dgm:prSet presAssocID="{2016D62F-360F-43A9-9258-A2FC089BD6FA}" presName="spaceRect" presStyleCnt="0"/>
      <dgm:spPr/>
    </dgm:pt>
    <dgm:pt modelId="{5E0A0412-AB3A-462F-AFAF-C3807C7FA869}" type="pres">
      <dgm:prSet presAssocID="{2016D62F-360F-43A9-9258-A2FC089BD6FA}" presName="textRect" presStyleLbl="revTx" presStyleIdx="3" presStyleCnt="6">
        <dgm:presLayoutVars>
          <dgm:chMax val="1"/>
          <dgm:chPref val="1"/>
        </dgm:presLayoutVars>
      </dgm:prSet>
      <dgm:spPr/>
    </dgm:pt>
    <dgm:pt modelId="{87A12E34-2D15-46CC-AF9C-F491DFC513F9}" type="pres">
      <dgm:prSet presAssocID="{354002C5-8D3F-43ED-99CD-FC7FE3629E18}" presName="sibTrans" presStyleLbl="sibTrans2D1" presStyleIdx="0" presStyleCnt="0"/>
      <dgm:spPr/>
    </dgm:pt>
    <dgm:pt modelId="{665704A1-90FD-4111-B259-DCC0A284FFE1}" type="pres">
      <dgm:prSet presAssocID="{A9CD36EC-069D-4015-B0DC-4CD74FF03D23}" presName="compNode" presStyleCnt="0"/>
      <dgm:spPr/>
    </dgm:pt>
    <dgm:pt modelId="{5B934572-A229-4497-90C7-97B641B5A3C2}" type="pres">
      <dgm:prSet presAssocID="{A9CD36EC-069D-4015-B0DC-4CD74FF03D23}" presName="iconBgRect" presStyleLbl="bgShp" presStyleIdx="4" presStyleCnt="6"/>
      <dgm:spPr/>
    </dgm:pt>
    <dgm:pt modelId="{C6CC5C24-2E5F-4166-B7D8-73BD8955CE54}" type="pres">
      <dgm:prSet presAssocID="{A9CD36EC-069D-4015-B0DC-4CD74FF03D2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3EF03949-35B7-48FA-BC21-0139C0F81793}" type="pres">
      <dgm:prSet presAssocID="{A9CD36EC-069D-4015-B0DC-4CD74FF03D23}" presName="spaceRect" presStyleCnt="0"/>
      <dgm:spPr/>
    </dgm:pt>
    <dgm:pt modelId="{FC3A430F-43A5-4506-839E-C280C94A4F5F}" type="pres">
      <dgm:prSet presAssocID="{A9CD36EC-069D-4015-B0DC-4CD74FF03D23}" presName="textRect" presStyleLbl="revTx" presStyleIdx="4" presStyleCnt="6">
        <dgm:presLayoutVars>
          <dgm:chMax val="1"/>
          <dgm:chPref val="1"/>
        </dgm:presLayoutVars>
      </dgm:prSet>
      <dgm:spPr/>
    </dgm:pt>
    <dgm:pt modelId="{CC74B2E0-958A-44CB-8BE8-4EDC258221FC}" type="pres">
      <dgm:prSet presAssocID="{63988212-316D-4A49-8932-690409A9ECD8}" presName="sibTrans" presStyleLbl="sibTrans2D1" presStyleIdx="0" presStyleCnt="0"/>
      <dgm:spPr/>
    </dgm:pt>
    <dgm:pt modelId="{A9CC7AAC-3BEB-405D-9695-668F7F4DCE94}" type="pres">
      <dgm:prSet presAssocID="{FE8A06A0-DBE9-4CD0-A872-2C04E6CB90DB}" presName="compNode" presStyleCnt="0"/>
      <dgm:spPr/>
    </dgm:pt>
    <dgm:pt modelId="{B873FF9B-4027-4195-9F7D-C283C14F1244}" type="pres">
      <dgm:prSet presAssocID="{FE8A06A0-DBE9-4CD0-A872-2C04E6CB90DB}" presName="iconBgRect" presStyleLbl="bgShp" presStyleIdx="5" presStyleCnt="6"/>
      <dgm:spPr/>
    </dgm:pt>
    <dgm:pt modelId="{BA85DC5C-7092-45CF-BFD1-2B627885E04D}" type="pres">
      <dgm:prSet presAssocID="{FE8A06A0-DBE9-4CD0-A872-2C04E6CB90D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rt"/>
        </a:ext>
      </dgm:extLst>
    </dgm:pt>
    <dgm:pt modelId="{6FA2D844-B85D-4624-8BCB-DE57FCF6333E}" type="pres">
      <dgm:prSet presAssocID="{FE8A06A0-DBE9-4CD0-A872-2C04E6CB90DB}" presName="spaceRect" presStyleCnt="0"/>
      <dgm:spPr/>
    </dgm:pt>
    <dgm:pt modelId="{E8072F29-3A90-4E42-914A-3EBCB5F0E68A}" type="pres">
      <dgm:prSet presAssocID="{FE8A06A0-DBE9-4CD0-A872-2C04E6CB90DB}" presName="textRect" presStyleLbl="revTx" presStyleIdx="5" presStyleCnt="6">
        <dgm:presLayoutVars>
          <dgm:chMax val="1"/>
          <dgm:chPref val="1"/>
        </dgm:presLayoutVars>
      </dgm:prSet>
      <dgm:spPr/>
    </dgm:pt>
  </dgm:ptLst>
  <dgm:cxnLst>
    <dgm:cxn modelId="{7749650A-347C-486E-8CFA-E503F7388DBE}" srcId="{C90E44A6-3C36-478C-801B-28DF1825D514}" destId="{B60AC093-E60D-4C9E-85F2-B3A8B03612BE}" srcOrd="0" destOrd="0" parTransId="{71200166-5CE4-4F53-BCFC-F0E0E0CBDA8D}" sibTransId="{6CDDD3EB-B63C-442C-B219-A0565CFAD718}"/>
    <dgm:cxn modelId="{7E8F1819-C2C0-49CF-B546-05A9DE89EA6E}" type="presOf" srcId="{2016D62F-360F-43A9-9258-A2FC089BD6FA}" destId="{5E0A0412-AB3A-462F-AFAF-C3807C7FA869}" srcOrd="0" destOrd="0" presId="urn:microsoft.com/office/officeart/2018/2/layout/IconCircleList"/>
    <dgm:cxn modelId="{D074DA1E-8804-48FD-BF0C-30FE738CF007}" srcId="{C90E44A6-3C36-478C-801B-28DF1825D514}" destId="{2B5D4881-2551-45D0-A3BB-239E65E533B0}" srcOrd="1" destOrd="0" parTransId="{B7AD5C6E-D42E-43FE-8052-5DFD8A8A9B2F}" sibTransId="{E3C17845-0397-4CD7-9AF8-F12D31A1AA4A}"/>
    <dgm:cxn modelId="{64BDA03B-CC87-4ED2-A0FE-65C7E4ECE223}" type="presOf" srcId="{C90E44A6-3C36-478C-801B-28DF1825D514}" destId="{ECC6CDF1-9677-4A30-995B-7D433868A8A9}" srcOrd="0" destOrd="0" presId="urn:microsoft.com/office/officeart/2018/2/layout/IconCircleList"/>
    <dgm:cxn modelId="{86AA6D67-15C7-4F3B-9490-157880A56F10}" type="presOf" srcId="{FE8A06A0-DBE9-4CD0-A872-2C04E6CB90DB}" destId="{E8072F29-3A90-4E42-914A-3EBCB5F0E68A}" srcOrd="0" destOrd="0" presId="urn:microsoft.com/office/officeart/2018/2/layout/IconCircleList"/>
    <dgm:cxn modelId="{00827E71-6982-4697-85CC-85A4A86B3A7C}" srcId="{C90E44A6-3C36-478C-801B-28DF1825D514}" destId="{2016D62F-360F-43A9-9258-A2FC089BD6FA}" srcOrd="3" destOrd="0" parTransId="{3CA6C25B-F65C-4797-AC07-E467C83A9C77}" sibTransId="{354002C5-8D3F-43ED-99CD-FC7FE3629E18}"/>
    <dgm:cxn modelId="{78E27374-11D7-4F7B-A0CC-915E303B0871}" type="presOf" srcId="{A9CD36EC-069D-4015-B0DC-4CD74FF03D23}" destId="{FC3A430F-43A5-4506-839E-C280C94A4F5F}" srcOrd="0" destOrd="0" presId="urn:microsoft.com/office/officeart/2018/2/layout/IconCircleList"/>
    <dgm:cxn modelId="{CF13E657-C75A-4AEA-B728-28A82CADEE1F}" srcId="{C90E44A6-3C36-478C-801B-28DF1825D514}" destId="{FE8A06A0-DBE9-4CD0-A872-2C04E6CB90DB}" srcOrd="5" destOrd="0" parTransId="{40AE0EB9-2905-4201-BCE7-71CFE34B173A}" sibTransId="{D47F6E45-795B-4DAE-9C51-A48A430E6C70}"/>
    <dgm:cxn modelId="{2A960779-65BA-45D0-A5C2-FF7B12923440}" type="presOf" srcId="{B1A90518-1028-4EC2-93BB-B1AEA378404F}" destId="{10F18C85-DEF9-46A0-BA3B-56A2BA7FA5C9}" srcOrd="0" destOrd="0" presId="urn:microsoft.com/office/officeart/2018/2/layout/IconCircleList"/>
    <dgm:cxn modelId="{F39F26A1-8035-4283-A2A2-0888233C9DDE}" type="presOf" srcId="{2B5D4881-2551-45D0-A3BB-239E65E533B0}" destId="{25E2212E-09D8-4472-861A-6FC9A51DE838}" srcOrd="0" destOrd="0" presId="urn:microsoft.com/office/officeart/2018/2/layout/IconCircleList"/>
    <dgm:cxn modelId="{9BCCF7A3-1000-4821-9702-3CD7566EBE51}" srcId="{C90E44A6-3C36-478C-801B-28DF1825D514}" destId="{A9CD36EC-069D-4015-B0DC-4CD74FF03D23}" srcOrd="4" destOrd="0" parTransId="{7E728BDE-4269-4839-947C-AB11EF3F1C8A}" sibTransId="{63988212-316D-4A49-8932-690409A9ECD8}"/>
    <dgm:cxn modelId="{D35D4AA8-9B43-4BCB-89C1-69AFB47AC631}" type="presOf" srcId="{9DC81333-CA02-4A39-9B8A-5D354E2C3416}" destId="{0EA43A68-C3C5-4912-9A56-1AB192D5F053}" srcOrd="0" destOrd="0" presId="urn:microsoft.com/office/officeart/2018/2/layout/IconCircleList"/>
    <dgm:cxn modelId="{5BFBF7B1-98AC-475A-97F6-17276AB4DBFB}" type="presOf" srcId="{E3C17845-0397-4CD7-9AF8-F12D31A1AA4A}" destId="{4039ECE7-50DF-49AE-AFB7-A2B915F47476}" srcOrd="0" destOrd="0" presId="urn:microsoft.com/office/officeart/2018/2/layout/IconCircleList"/>
    <dgm:cxn modelId="{5DFC71B5-95FA-4FCB-950F-EDA7CD72D106}" srcId="{C90E44A6-3C36-478C-801B-28DF1825D514}" destId="{9DC81333-CA02-4A39-9B8A-5D354E2C3416}" srcOrd="2" destOrd="0" parTransId="{C131DEDA-B977-457F-82E3-42B3D9336A91}" sibTransId="{B1A90518-1028-4EC2-93BB-B1AEA378404F}"/>
    <dgm:cxn modelId="{B08693DE-B0E8-41FD-B86D-DE433ED2E83C}" type="presOf" srcId="{354002C5-8D3F-43ED-99CD-FC7FE3629E18}" destId="{87A12E34-2D15-46CC-AF9C-F491DFC513F9}" srcOrd="0" destOrd="0" presId="urn:microsoft.com/office/officeart/2018/2/layout/IconCircleList"/>
    <dgm:cxn modelId="{2271D6E1-284E-44D9-A127-4383DDE4F404}" type="presOf" srcId="{6CDDD3EB-B63C-442C-B219-A0565CFAD718}" destId="{B3BAE7B1-497C-49EB-AA94-7C81C6C5AEE2}" srcOrd="0" destOrd="0" presId="urn:microsoft.com/office/officeart/2018/2/layout/IconCircleList"/>
    <dgm:cxn modelId="{90358AF1-63F6-4440-B443-7DE99225C5AE}" type="presOf" srcId="{B60AC093-E60D-4C9E-85F2-B3A8B03612BE}" destId="{248A065A-0E5F-4D88-B44D-55CF43E474E2}" srcOrd="0" destOrd="0" presId="urn:microsoft.com/office/officeart/2018/2/layout/IconCircleList"/>
    <dgm:cxn modelId="{7A9B14F3-5F86-4E4A-A995-3887B9728F50}" type="presOf" srcId="{63988212-316D-4A49-8932-690409A9ECD8}" destId="{CC74B2E0-958A-44CB-8BE8-4EDC258221FC}" srcOrd="0" destOrd="0" presId="urn:microsoft.com/office/officeart/2018/2/layout/IconCircleList"/>
    <dgm:cxn modelId="{7B063D46-7EEF-421B-88FC-2A84C60BF894}" type="presParOf" srcId="{ECC6CDF1-9677-4A30-995B-7D433868A8A9}" destId="{90DFAA63-E583-453F-829C-A9D03EBF4EC9}" srcOrd="0" destOrd="0" presId="urn:microsoft.com/office/officeart/2018/2/layout/IconCircleList"/>
    <dgm:cxn modelId="{2C19AECC-DB70-4304-ADAA-DDBF24841FAA}" type="presParOf" srcId="{90DFAA63-E583-453F-829C-A9D03EBF4EC9}" destId="{B7EBA8D1-B4D9-4ACA-917A-B45C1FBAB8DB}" srcOrd="0" destOrd="0" presId="urn:microsoft.com/office/officeart/2018/2/layout/IconCircleList"/>
    <dgm:cxn modelId="{1AC9F13B-73D8-40FF-84EA-0C26670185E4}" type="presParOf" srcId="{B7EBA8D1-B4D9-4ACA-917A-B45C1FBAB8DB}" destId="{582A101B-9BC1-4A6C-8C79-B978B238662D}" srcOrd="0" destOrd="0" presId="urn:microsoft.com/office/officeart/2018/2/layout/IconCircleList"/>
    <dgm:cxn modelId="{7C5119E8-F47C-4A9F-9FE7-F8F3FC83D744}" type="presParOf" srcId="{B7EBA8D1-B4D9-4ACA-917A-B45C1FBAB8DB}" destId="{1366780A-D826-4B24-BAE9-E9615A7E7FD7}" srcOrd="1" destOrd="0" presId="urn:microsoft.com/office/officeart/2018/2/layout/IconCircleList"/>
    <dgm:cxn modelId="{7F9CC7E1-4448-40A5-84CE-3118D482A9AD}" type="presParOf" srcId="{B7EBA8D1-B4D9-4ACA-917A-B45C1FBAB8DB}" destId="{53B00494-1F52-4C98-8800-AE707C430373}" srcOrd="2" destOrd="0" presId="urn:microsoft.com/office/officeart/2018/2/layout/IconCircleList"/>
    <dgm:cxn modelId="{5DE910C8-4CCF-4B48-B0EB-046D21E2D9D4}" type="presParOf" srcId="{B7EBA8D1-B4D9-4ACA-917A-B45C1FBAB8DB}" destId="{248A065A-0E5F-4D88-B44D-55CF43E474E2}" srcOrd="3" destOrd="0" presId="urn:microsoft.com/office/officeart/2018/2/layout/IconCircleList"/>
    <dgm:cxn modelId="{5A0B6822-8469-4593-8FE4-4981A056E701}" type="presParOf" srcId="{90DFAA63-E583-453F-829C-A9D03EBF4EC9}" destId="{B3BAE7B1-497C-49EB-AA94-7C81C6C5AEE2}" srcOrd="1" destOrd="0" presId="urn:microsoft.com/office/officeart/2018/2/layout/IconCircleList"/>
    <dgm:cxn modelId="{E77FEC6A-0C91-45F0-9017-AB645EE447D5}" type="presParOf" srcId="{90DFAA63-E583-453F-829C-A9D03EBF4EC9}" destId="{95970133-C755-4510-BE36-EF57C63E3114}" srcOrd="2" destOrd="0" presId="urn:microsoft.com/office/officeart/2018/2/layout/IconCircleList"/>
    <dgm:cxn modelId="{D616329E-7289-4E2A-9FA3-B9B960205373}" type="presParOf" srcId="{95970133-C755-4510-BE36-EF57C63E3114}" destId="{7F8DF233-8A48-40D9-83D6-B958F8F63C30}" srcOrd="0" destOrd="0" presId="urn:microsoft.com/office/officeart/2018/2/layout/IconCircleList"/>
    <dgm:cxn modelId="{705D6595-1488-42F6-8211-CE5A69A00055}" type="presParOf" srcId="{95970133-C755-4510-BE36-EF57C63E3114}" destId="{80ADE67A-385C-4367-91D7-7EE091B3BE30}" srcOrd="1" destOrd="0" presId="urn:microsoft.com/office/officeart/2018/2/layout/IconCircleList"/>
    <dgm:cxn modelId="{22409EF7-E98F-410A-BA20-8F90F2640788}" type="presParOf" srcId="{95970133-C755-4510-BE36-EF57C63E3114}" destId="{808D8EAC-8BD1-4F60-891B-D5AA770B138E}" srcOrd="2" destOrd="0" presId="urn:microsoft.com/office/officeart/2018/2/layout/IconCircleList"/>
    <dgm:cxn modelId="{086DD34C-70B8-4BB1-9808-F08323869021}" type="presParOf" srcId="{95970133-C755-4510-BE36-EF57C63E3114}" destId="{25E2212E-09D8-4472-861A-6FC9A51DE838}" srcOrd="3" destOrd="0" presId="urn:microsoft.com/office/officeart/2018/2/layout/IconCircleList"/>
    <dgm:cxn modelId="{63582D42-EEF2-40EB-978B-0161842D4B3B}" type="presParOf" srcId="{90DFAA63-E583-453F-829C-A9D03EBF4EC9}" destId="{4039ECE7-50DF-49AE-AFB7-A2B915F47476}" srcOrd="3" destOrd="0" presId="urn:microsoft.com/office/officeart/2018/2/layout/IconCircleList"/>
    <dgm:cxn modelId="{17545DE8-F81E-46EB-99E3-42A7D96A979F}" type="presParOf" srcId="{90DFAA63-E583-453F-829C-A9D03EBF4EC9}" destId="{4AFD139A-5911-48C2-A7EB-161101496C35}" srcOrd="4" destOrd="0" presId="urn:microsoft.com/office/officeart/2018/2/layout/IconCircleList"/>
    <dgm:cxn modelId="{393AFCFD-D7D9-4B41-BC31-4E7F6B01D390}" type="presParOf" srcId="{4AFD139A-5911-48C2-A7EB-161101496C35}" destId="{AD06FA7B-AE0C-401E-95F3-AC07181E83DB}" srcOrd="0" destOrd="0" presId="urn:microsoft.com/office/officeart/2018/2/layout/IconCircleList"/>
    <dgm:cxn modelId="{8EBD91DE-DEC9-47CD-AA88-1C01D62E977D}" type="presParOf" srcId="{4AFD139A-5911-48C2-A7EB-161101496C35}" destId="{BBF4458B-80BA-461D-B9EE-946E94B02DCF}" srcOrd="1" destOrd="0" presId="urn:microsoft.com/office/officeart/2018/2/layout/IconCircleList"/>
    <dgm:cxn modelId="{5E508BAD-B0D0-4E0F-B8C8-F1D3916C4DDF}" type="presParOf" srcId="{4AFD139A-5911-48C2-A7EB-161101496C35}" destId="{B3EA2B86-EBE2-4FCB-B5DC-49BF41B1CB91}" srcOrd="2" destOrd="0" presId="urn:microsoft.com/office/officeart/2018/2/layout/IconCircleList"/>
    <dgm:cxn modelId="{F5EDBAEB-68E6-4BD1-A534-A4D7FFF72020}" type="presParOf" srcId="{4AFD139A-5911-48C2-A7EB-161101496C35}" destId="{0EA43A68-C3C5-4912-9A56-1AB192D5F053}" srcOrd="3" destOrd="0" presId="urn:microsoft.com/office/officeart/2018/2/layout/IconCircleList"/>
    <dgm:cxn modelId="{708329D6-4637-4F29-BB03-3CCC3B429756}" type="presParOf" srcId="{90DFAA63-E583-453F-829C-A9D03EBF4EC9}" destId="{10F18C85-DEF9-46A0-BA3B-56A2BA7FA5C9}" srcOrd="5" destOrd="0" presId="urn:microsoft.com/office/officeart/2018/2/layout/IconCircleList"/>
    <dgm:cxn modelId="{D102BC11-516C-4695-B46A-05B29D604F52}" type="presParOf" srcId="{90DFAA63-E583-453F-829C-A9D03EBF4EC9}" destId="{57D027E9-1579-47D5-8B71-A01E03073710}" srcOrd="6" destOrd="0" presId="urn:microsoft.com/office/officeart/2018/2/layout/IconCircleList"/>
    <dgm:cxn modelId="{C8C26D90-9325-4BE7-9B2D-B8E8F778F91D}" type="presParOf" srcId="{57D027E9-1579-47D5-8B71-A01E03073710}" destId="{F9684D76-CDDD-49A8-A74D-8F7ED4AA7C6D}" srcOrd="0" destOrd="0" presId="urn:microsoft.com/office/officeart/2018/2/layout/IconCircleList"/>
    <dgm:cxn modelId="{B9F6FCAC-2F2C-45F1-9841-7DE012C6191F}" type="presParOf" srcId="{57D027E9-1579-47D5-8B71-A01E03073710}" destId="{75F9DBEA-6D2D-4BD9-ADB3-D96C46C6EB27}" srcOrd="1" destOrd="0" presId="urn:microsoft.com/office/officeart/2018/2/layout/IconCircleList"/>
    <dgm:cxn modelId="{17555138-BB5A-402D-A16F-10002F3415BE}" type="presParOf" srcId="{57D027E9-1579-47D5-8B71-A01E03073710}" destId="{C4A53328-2397-4AE1-BFFA-673412652B33}" srcOrd="2" destOrd="0" presId="urn:microsoft.com/office/officeart/2018/2/layout/IconCircleList"/>
    <dgm:cxn modelId="{ED488B7F-6C88-4636-8391-003C0AB4A7FD}" type="presParOf" srcId="{57D027E9-1579-47D5-8B71-A01E03073710}" destId="{5E0A0412-AB3A-462F-AFAF-C3807C7FA869}" srcOrd="3" destOrd="0" presId="urn:microsoft.com/office/officeart/2018/2/layout/IconCircleList"/>
    <dgm:cxn modelId="{FBBAA814-C6E3-45C6-89E0-8BEF79EBF2E2}" type="presParOf" srcId="{90DFAA63-E583-453F-829C-A9D03EBF4EC9}" destId="{87A12E34-2D15-46CC-AF9C-F491DFC513F9}" srcOrd="7" destOrd="0" presId="urn:microsoft.com/office/officeart/2018/2/layout/IconCircleList"/>
    <dgm:cxn modelId="{DC0E297B-6589-4CBB-BB51-A1DA382EC7D0}" type="presParOf" srcId="{90DFAA63-E583-453F-829C-A9D03EBF4EC9}" destId="{665704A1-90FD-4111-B259-DCC0A284FFE1}" srcOrd="8" destOrd="0" presId="urn:microsoft.com/office/officeart/2018/2/layout/IconCircleList"/>
    <dgm:cxn modelId="{A506C02F-6AFF-4D06-9520-AD92136B953F}" type="presParOf" srcId="{665704A1-90FD-4111-B259-DCC0A284FFE1}" destId="{5B934572-A229-4497-90C7-97B641B5A3C2}" srcOrd="0" destOrd="0" presId="urn:microsoft.com/office/officeart/2018/2/layout/IconCircleList"/>
    <dgm:cxn modelId="{822A4639-6C6E-49D6-818F-62CFFD359935}" type="presParOf" srcId="{665704A1-90FD-4111-B259-DCC0A284FFE1}" destId="{C6CC5C24-2E5F-4166-B7D8-73BD8955CE54}" srcOrd="1" destOrd="0" presId="urn:microsoft.com/office/officeart/2018/2/layout/IconCircleList"/>
    <dgm:cxn modelId="{1ED6C7FE-8ED2-4102-AC31-178E0B52F51E}" type="presParOf" srcId="{665704A1-90FD-4111-B259-DCC0A284FFE1}" destId="{3EF03949-35B7-48FA-BC21-0139C0F81793}" srcOrd="2" destOrd="0" presId="urn:microsoft.com/office/officeart/2018/2/layout/IconCircleList"/>
    <dgm:cxn modelId="{9AA0E5F8-7090-449B-9AD5-C81ED1340744}" type="presParOf" srcId="{665704A1-90FD-4111-B259-DCC0A284FFE1}" destId="{FC3A430F-43A5-4506-839E-C280C94A4F5F}" srcOrd="3" destOrd="0" presId="urn:microsoft.com/office/officeart/2018/2/layout/IconCircleList"/>
    <dgm:cxn modelId="{E4959848-17D8-4010-B0C2-836CB8CD8CA6}" type="presParOf" srcId="{90DFAA63-E583-453F-829C-A9D03EBF4EC9}" destId="{CC74B2E0-958A-44CB-8BE8-4EDC258221FC}" srcOrd="9" destOrd="0" presId="urn:microsoft.com/office/officeart/2018/2/layout/IconCircleList"/>
    <dgm:cxn modelId="{82064659-6A08-498D-9C85-3DEEF5349DC0}" type="presParOf" srcId="{90DFAA63-E583-453F-829C-A9D03EBF4EC9}" destId="{A9CC7AAC-3BEB-405D-9695-668F7F4DCE94}" srcOrd="10" destOrd="0" presId="urn:microsoft.com/office/officeart/2018/2/layout/IconCircleList"/>
    <dgm:cxn modelId="{9E5F4D2D-0B2C-42DC-9F08-8E92206117F4}" type="presParOf" srcId="{A9CC7AAC-3BEB-405D-9695-668F7F4DCE94}" destId="{B873FF9B-4027-4195-9F7D-C283C14F1244}" srcOrd="0" destOrd="0" presId="urn:microsoft.com/office/officeart/2018/2/layout/IconCircleList"/>
    <dgm:cxn modelId="{007C1E39-3685-4AE1-9917-008357BEC8BE}" type="presParOf" srcId="{A9CC7AAC-3BEB-405D-9695-668F7F4DCE94}" destId="{BA85DC5C-7092-45CF-BFD1-2B627885E04D}" srcOrd="1" destOrd="0" presId="urn:microsoft.com/office/officeart/2018/2/layout/IconCircleList"/>
    <dgm:cxn modelId="{5BF6EAC6-01A2-4D86-BC60-A81F7C1C09D6}" type="presParOf" srcId="{A9CC7AAC-3BEB-405D-9695-668F7F4DCE94}" destId="{6FA2D844-B85D-4624-8BCB-DE57FCF6333E}" srcOrd="2" destOrd="0" presId="urn:microsoft.com/office/officeart/2018/2/layout/IconCircleList"/>
    <dgm:cxn modelId="{CC06AB86-6EC1-4EE5-9CD8-06BEFE432D3E}" type="presParOf" srcId="{A9CC7AAC-3BEB-405D-9695-668F7F4DCE94}" destId="{E8072F29-3A90-4E42-914A-3EBCB5F0E68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A5F2ED-D8C1-4108-9698-ECA92B148FB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450F924-5A11-42FD-A3DB-C7A59C178F3F}">
      <dgm:prSet phldrT="[Text]"/>
      <dgm:spPr>
        <a:solidFill>
          <a:schemeClr val="accent3">
            <a:lumMod val="60000"/>
            <a:lumOff val="40000"/>
          </a:schemeClr>
        </a:solidFill>
      </dgm:spPr>
      <dgm:t>
        <a:bodyPr/>
        <a:lstStyle/>
        <a:p>
          <a:r>
            <a:rPr lang="en-US" dirty="0"/>
            <a:t>Contracts</a:t>
          </a:r>
        </a:p>
      </dgm:t>
    </dgm:pt>
    <dgm:pt modelId="{6FA549B8-F1D4-4415-B546-A091D10BB647}" type="parTrans" cxnId="{BFDC51C1-043A-4484-A618-D923B642D77E}">
      <dgm:prSet/>
      <dgm:spPr/>
      <dgm:t>
        <a:bodyPr/>
        <a:lstStyle/>
        <a:p>
          <a:endParaRPr lang="en-US"/>
        </a:p>
      </dgm:t>
    </dgm:pt>
    <dgm:pt modelId="{17C5D51D-AE5C-444A-989B-46A119C99CD5}" type="sibTrans" cxnId="{BFDC51C1-043A-4484-A618-D923B642D77E}">
      <dgm:prSet/>
      <dgm:spPr/>
      <dgm:t>
        <a:bodyPr/>
        <a:lstStyle/>
        <a:p>
          <a:endParaRPr lang="en-US"/>
        </a:p>
      </dgm:t>
    </dgm:pt>
    <dgm:pt modelId="{77D9628B-A577-4F61-AB4E-130B89E315F3}">
      <dgm:prSet phldrT="[Text]"/>
      <dgm:spPr/>
      <dgm:t>
        <a:bodyPr/>
        <a:lstStyle/>
        <a:p>
          <a:r>
            <a:rPr lang="en-US" dirty="0"/>
            <a:t>Work with your contracting department to make sure your contract is ready for Match Day!</a:t>
          </a:r>
        </a:p>
      </dgm:t>
    </dgm:pt>
    <dgm:pt modelId="{19048B85-D42E-4BFD-8D76-20155A2DE9C1}" type="parTrans" cxnId="{E8923ACA-A6C1-4CBE-A599-D24A61F54087}">
      <dgm:prSet/>
      <dgm:spPr/>
      <dgm:t>
        <a:bodyPr/>
        <a:lstStyle/>
        <a:p>
          <a:endParaRPr lang="en-US"/>
        </a:p>
      </dgm:t>
    </dgm:pt>
    <dgm:pt modelId="{57C69543-29B1-4646-989D-683921A97245}" type="sibTrans" cxnId="{E8923ACA-A6C1-4CBE-A599-D24A61F54087}">
      <dgm:prSet/>
      <dgm:spPr/>
      <dgm:t>
        <a:bodyPr/>
        <a:lstStyle/>
        <a:p>
          <a:endParaRPr lang="en-US"/>
        </a:p>
      </dgm:t>
    </dgm:pt>
    <dgm:pt modelId="{CEF3F732-E3B5-4810-B4A4-B984ED5C56CA}">
      <dgm:prSet phldrT="[Text]" custT="1"/>
      <dgm:spPr>
        <a:solidFill>
          <a:schemeClr val="accent3">
            <a:lumMod val="75000"/>
          </a:schemeClr>
        </a:solidFill>
      </dgm:spPr>
      <dgm:t>
        <a:bodyPr/>
        <a:lstStyle/>
        <a:p>
          <a:r>
            <a:rPr lang="en-US" sz="2200" dirty="0"/>
            <a:t>ECFMG (</a:t>
          </a:r>
          <a:r>
            <a:rPr lang="en-US" sz="2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Intealth</a:t>
          </a:r>
          <a:r>
            <a:rPr lang="en-US" sz="2200" dirty="0"/>
            <a:t>)</a:t>
          </a:r>
          <a:endParaRPr lang="en-US" sz="1000" dirty="0"/>
        </a:p>
      </dgm:t>
    </dgm:pt>
    <dgm:pt modelId="{B2006CB2-B58C-4503-A8AA-A2E36AC62EC1}" type="parTrans" cxnId="{9F751E6A-7F44-433E-B102-6B0149D8BE95}">
      <dgm:prSet/>
      <dgm:spPr/>
      <dgm:t>
        <a:bodyPr/>
        <a:lstStyle/>
        <a:p>
          <a:endParaRPr lang="en-US"/>
        </a:p>
      </dgm:t>
    </dgm:pt>
    <dgm:pt modelId="{4FC71BC8-3877-4A42-BD87-C7E8B3871BB0}" type="sibTrans" cxnId="{9F751E6A-7F44-433E-B102-6B0149D8BE95}">
      <dgm:prSet/>
      <dgm:spPr/>
      <dgm:t>
        <a:bodyPr/>
        <a:lstStyle/>
        <a:p>
          <a:endParaRPr lang="en-US"/>
        </a:p>
      </dgm:t>
    </dgm:pt>
    <dgm:pt modelId="{37B2C88C-67A9-4DDC-A986-1E96CA7BB52B}">
      <dgm:prSet phldrT="[Text]"/>
      <dgm:spPr/>
      <dgm:t>
        <a:bodyPr/>
        <a:lstStyle/>
        <a:p>
          <a:r>
            <a:rPr lang="en-US"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TPL</a:t>
          </a:r>
          <a:r>
            <a:rPr lang="en-US" dirty="0">
              <a:solidFill>
                <a:srgbClr val="000000"/>
              </a:solidFill>
            </a:rPr>
            <a:t> </a:t>
          </a:r>
          <a:r>
            <a:rPr lang="en-US" dirty="0"/>
            <a:t>– Make sure you are set up as a TPL</a:t>
          </a:r>
        </a:p>
      </dgm:t>
    </dgm:pt>
    <dgm:pt modelId="{0FF3DAD2-1FC4-4B72-ABBC-E33F6355AE76}" type="parTrans" cxnId="{95062F6C-0C25-47EF-B5D5-3251BAB444D6}">
      <dgm:prSet/>
      <dgm:spPr/>
      <dgm:t>
        <a:bodyPr/>
        <a:lstStyle/>
        <a:p>
          <a:endParaRPr lang="en-US"/>
        </a:p>
      </dgm:t>
    </dgm:pt>
    <dgm:pt modelId="{7E476BFD-9D87-4A96-8165-4AE6200C8B8A}" type="sibTrans" cxnId="{95062F6C-0C25-47EF-B5D5-3251BAB444D6}">
      <dgm:prSet/>
      <dgm:spPr/>
      <dgm:t>
        <a:bodyPr/>
        <a:lstStyle/>
        <a:p>
          <a:endParaRPr lang="en-US"/>
        </a:p>
      </dgm:t>
    </dgm:pt>
    <dgm:pt modelId="{A7290E88-413E-481F-A7AE-3A5D52528385}">
      <dgm:prSet phldrT="[Text]"/>
      <dgm:spPr/>
      <dgm:t>
        <a:bodyPr/>
        <a:lstStyle/>
        <a:p>
          <a:r>
            <a:rPr lang="en-US" dirty="0"/>
            <a:t>Academic Year – Make sure to set up the new academic year</a:t>
          </a:r>
        </a:p>
      </dgm:t>
    </dgm:pt>
    <dgm:pt modelId="{9A5BE3EE-7E9F-4630-9693-1DFB5B0672A5}" type="parTrans" cxnId="{F17C7C9A-5A8D-428B-B0EA-1071FAAF8E59}">
      <dgm:prSet/>
      <dgm:spPr/>
      <dgm:t>
        <a:bodyPr/>
        <a:lstStyle/>
        <a:p>
          <a:endParaRPr lang="en-US"/>
        </a:p>
      </dgm:t>
    </dgm:pt>
    <dgm:pt modelId="{631FB791-8CCE-4D23-A8F8-0D62F8E63DF2}" type="sibTrans" cxnId="{F17C7C9A-5A8D-428B-B0EA-1071FAAF8E59}">
      <dgm:prSet/>
      <dgm:spPr/>
      <dgm:t>
        <a:bodyPr/>
        <a:lstStyle/>
        <a:p>
          <a:endParaRPr lang="en-US"/>
        </a:p>
      </dgm:t>
    </dgm:pt>
    <dgm:pt modelId="{A652C6D6-2A38-43B3-9457-33BA7F3623E8}" type="pres">
      <dgm:prSet presAssocID="{D6A5F2ED-D8C1-4108-9698-ECA92B148FB1}" presName="Name0" presStyleCnt="0">
        <dgm:presLayoutVars>
          <dgm:dir/>
          <dgm:animLvl val="lvl"/>
          <dgm:resizeHandles val="exact"/>
        </dgm:presLayoutVars>
      </dgm:prSet>
      <dgm:spPr/>
    </dgm:pt>
    <dgm:pt modelId="{F732D603-82F3-415B-88CD-592D644BC0E1}" type="pres">
      <dgm:prSet presAssocID="{E450F924-5A11-42FD-A3DB-C7A59C178F3F}" presName="linNode" presStyleCnt="0"/>
      <dgm:spPr/>
    </dgm:pt>
    <dgm:pt modelId="{2F6866EF-A3BF-48BC-8E85-1BF150F594DB}" type="pres">
      <dgm:prSet presAssocID="{E450F924-5A11-42FD-A3DB-C7A59C178F3F}" presName="parentText" presStyleLbl="node1" presStyleIdx="0" presStyleCnt="2">
        <dgm:presLayoutVars>
          <dgm:chMax val="1"/>
          <dgm:bulletEnabled val="1"/>
        </dgm:presLayoutVars>
      </dgm:prSet>
      <dgm:spPr/>
    </dgm:pt>
    <dgm:pt modelId="{56952453-8AC9-4A08-874C-B1328A154BAD}" type="pres">
      <dgm:prSet presAssocID="{E450F924-5A11-42FD-A3DB-C7A59C178F3F}" presName="descendantText" presStyleLbl="alignAccFollowNode1" presStyleIdx="0" presStyleCnt="2">
        <dgm:presLayoutVars>
          <dgm:bulletEnabled val="1"/>
        </dgm:presLayoutVars>
      </dgm:prSet>
      <dgm:spPr/>
    </dgm:pt>
    <dgm:pt modelId="{46913834-7E19-4E98-BB21-2738FC564BD5}" type="pres">
      <dgm:prSet presAssocID="{17C5D51D-AE5C-444A-989B-46A119C99CD5}" presName="sp" presStyleCnt="0"/>
      <dgm:spPr/>
    </dgm:pt>
    <dgm:pt modelId="{186188DE-6B40-409F-B3DC-FB220679CB71}" type="pres">
      <dgm:prSet presAssocID="{CEF3F732-E3B5-4810-B4A4-B984ED5C56CA}" presName="linNode" presStyleCnt="0"/>
      <dgm:spPr/>
    </dgm:pt>
    <dgm:pt modelId="{04D795D1-3495-4FBB-849C-22FEB9B9E1B6}" type="pres">
      <dgm:prSet presAssocID="{CEF3F732-E3B5-4810-B4A4-B984ED5C56CA}" presName="parentText" presStyleLbl="node1" presStyleIdx="1" presStyleCnt="2">
        <dgm:presLayoutVars>
          <dgm:chMax val="1"/>
          <dgm:bulletEnabled val="1"/>
        </dgm:presLayoutVars>
      </dgm:prSet>
      <dgm:spPr/>
    </dgm:pt>
    <dgm:pt modelId="{33ED9940-0810-481D-9FBE-9D78F03C9419}" type="pres">
      <dgm:prSet presAssocID="{CEF3F732-E3B5-4810-B4A4-B984ED5C56CA}" presName="descendantText" presStyleLbl="alignAccFollowNode1" presStyleIdx="1" presStyleCnt="2">
        <dgm:presLayoutVars>
          <dgm:bulletEnabled val="1"/>
        </dgm:presLayoutVars>
      </dgm:prSet>
      <dgm:spPr/>
    </dgm:pt>
  </dgm:ptLst>
  <dgm:cxnLst>
    <dgm:cxn modelId="{DA91BB21-01EE-4F4F-8567-521A32E97C8F}" type="presOf" srcId="{77D9628B-A577-4F61-AB4E-130B89E315F3}" destId="{56952453-8AC9-4A08-874C-B1328A154BAD}" srcOrd="0" destOrd="0" presId="urn:microsoft.com/office/officeart/2005/8/layout/vList5"/>
    <dgm:cxn modelId="{9F751E6A-7F44-433E-B102-6B0149D8BE95}" srcId="{D6A5F2ED-D8C1-4108-9698-ECA92B148FB1}" destId="{CEF3F732-E3B5-4810-B4A4-B984ED5C56CA}" srcOrd="1" destOrd="0" parTransId="{B2006CB2-B58C-4503-A8AA-A2E36AC62EC1}" sibTransId="{4FC71BC8-3877-4A42-BD87-C7E8B3871BB0}"/>
    <dgm:cxn modelId="{95062F6C-0C25-47EF-B5D5-3251BAB444D6}" srcId="{CEF3F732-E3B5-4810-B4A4-B984ED5C56CA}" destId="{37B2C88C-67A9-4DDC-A986-1E96CA7BB52B}" srcOrd="0" destOrd="0" parTransId="{0FF3DAD2-1FC4-4B72-ABBC-E33F6355AE76}" sibTransId="{7E476BFD-9D87-4A96-8165-4AE6200C8B8A}"/>
    <dgm:cxn modelId="{97A34475-7A6A-4B37-A8EB-21BF77270F18}" type="presOf" srcId="{E450F924-5A11-42FD-A3DB-C7A59C178F3F}" destId="{2F6866EF-A3BF-48BC-8E85-1BF150F594DB}" srcOrd="0" destOrd="0" presId="urn:microsoft.com/office/officeart/2005/8/layout/vList5"/>
    <dgm:cxn modelId="{B37C5A82-3304-4684-9EE4-9EC812EFC072}" type="presOf" srcId="{D6A5F2ED-D8C1-4108-9698-ECA92B148FB1}" destId="{A652C6D6-2A38-43B3-9457-33BA7F3623E8}" srcOrd="0" destOrd="0" presId="urn:microsoft.com/office/officeart/2005/8/layout/vList5"/>
    <dgm:cxn modelId="{844D4F8B-AEAE-430A-96CD-78BBF4D4CD7C}" type="presOf" srcId="{A7290E88-413E-481F-A7AE-3A5D52528385}" destId="{33ED9940-0810-481D-9FBE-9D78F03C9419}" srcOrd="0" destOrd="1" presId="urn:microsoft.com/office/officeart/2005/8/layout/vList5"/>
    <dgm:cxn modelId="{F17C7C9A-5A8D-428B-B0EA-1071FAAF8E59}" srcId="{CEF3F732-E3B5-4810-B4A4-B984ED5C56CA}" destId="{A7290E88-413E-481F-A7AE-3A5D52528385}" srcOrd="1" destOrd="0" parTransId="{9A5BE3EE-7E9F-4630-9693-1DFB5B0672A5}" sibTransId="{631FB791-8CCE-4D23-A8F8-0D62F8E63DF2}"/>
    <dgm:cxn modelId="{B56AFDB0-58B7-4542-BFEA-D60BDD606D96}" type="presOf" srcId="{37B2C88C-67A9-4DDC-A986-1E96CA7BB52B}" destId="{33ED9940-0810-481D-9FBE-9D78F03C9419}" srcOrd="0" destOrd="0" presId="urn:microsoft.com/office/officeart/2005/8/layout/vList5"/>
    <dgm:cxn modelId="{BFDC51C1-043A-4484-A618-D923B642D77E}" srcId="{D6A5F2ED-D8C1-4108-9698-ECA92B148FB1}" destId="{E450F924-5A11-42FD-A3DB-C7A59C178F3F}" srcOrd="0" destOrd="0" parTransId="{6FA549B8-F1D4-4415-B546-A091D10BB647}" sibTransId="{17C5D51D-AE5C-444A-989B-46A119C99CD5}"/>
    <dgm:cxn modelId="{E8923ACA-A6C1-4CBE-A599-D24A61F54087}" srcId="{E450F924-5A11-42FD-A3DB-C7A59C178F3F}" destId="{77D9628B-A577-4F61-AB4E-130B89E315F3}" srcOrd="0" destOrd="0" parTransId="{19048B85-D42E-4BFD-8D76-20155A2DE9C1}" sibTransId="{57C69543-29B1-4646-989D-683921A97245}"/>
    <dgm:cxn modelId="{786E82CC-09A0-4334-B1EF-B89C63A019A7}" type="presOf" srcId="{CEF3F732-E3B5-4810-B4A4-B984ED5C56CA}" destId="{04D795D1-3495-4FBB-849C-22FEB9B9E1B6}" srcOrd="0" destOrd="0" presId="urn:microsoft.com/office/officeart/2005/8/layout/vList5"/>
    <dgm:cxn modelId="{87FEC556-A4AF-4279-95E8-097ED36379AA}" type="presParOf" srcId="{A652C6D6-2A38-43B3-9457-33BA7F3623E8}" destId="{F732D603-82F3-415B-88CD-592D644BC0E1}" srcOrd="0" destOrd="0" presId="urn:microsoft.com/office/officeart/2005/8/layout/vList5"/>
    <dgm:cxn modelId="{F5D42965-49B2-4DB4-BB6B-F1FC9F72E99E}" type="presParOf" srcId="{F732D603-82F3-415B-88CD-592D644BC0E1}" destId="{2F6866EF-A3BF-48BC-8E85-1BF150F594DB}" srcOrd="0" destOrd="0" presId="urn:microsoft.com/office/officeart/2005/8/layout/vList5"/>
    <dgm:cxn modelId="{E26C8EFE-2915-493A-B6EE-ED046C017967}" type="presParOf" srcId="{F732D603-82F3-415B-88CD-592D644BC0E1}" destId="{56952453-8AC9-4A08-874C-B1328A154BAD}" srcOrd="1" destOrd="0" presId="urn:microsoft.com/office/officeart/2005/8/layout/vList5"/>
    <dgm:cxn modelId="{BE5119E7-8284-45C8-983B-89DE9D742A7A}" type="presParOf" srcId="{A652C6D6-2A38-43B3-9457-33BA7F3623E8}" destId="{46913834-7E19-4E98-BB21-2738FC564BD5}" srcOrd="1" destOrd="0" presId="urn:microsoft.com/office/officeart/2005/8/layout/vList5"/>
    <dgm:cxn modelId="{A24964A2-5DAE-4C6B-8D15-9DA64327DB2F}" type="presParOf" srcId="{A652C6D6-2A38-43B3-9457-33BA7F3623E8}" destId="{186188DE-6B40-409F-B3DC-FB220679CB71}" srcOrd="2" destOrd="0" presId="urn:microsoft.com/office/officeart/2005/8/layout/vList5"/>
    <dgm:cxn modelId="{FFCDC53D-23F7-4A22-A51B-533B7A8960AC}" type="presParOf" srcId="{186188DE-6B40-409F-B3DC-FB220679CB71}" destId="{04D795D1-3495-4FBB-849C-22FEB9B9E1B6}" srcOrd="0" destOrd="0" presId="urn:microsoft.com/office/officeart/2005/8/layout/vList5"/>
    <dgm:cxn modelId="{296721CC-7430-405E-8693-20A32FF4DE7D}" type="presParOf" srcId="{186188DE-6B40-409F-B3DC-FB220679CB71}" destId="{33ED9940-0810-481D-9FBE-9D78F03C941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6970A5-1059-4B63-A560-1EB7F44D919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08D729B7-C6FC-4D20-8057-257A50B509B5}">
      <dgm:prSet phldrT="[Text]"/>
      <dgm:spPr/>
      <dgm:t>
        <a:bodyPr/>
        <a:lstStyle/>
        <a:p>
          <a:r>
            <a:rPr lang="en-US" dirty="0"/>
            <a:t>Select Specialty</a:t>
          </a:r>
        </a:p>
      </dgm:t>
    </dgm:pt>
    <dgm:pt modelId="{BE36ED08-B8A0-44AA-8960-5C699B11FB5B}" type="parTrans" cxnId="{513E4D3B-E2D0-4160-888C-A9734BEAC97F}">
      <dgm:prSet/>
      <dgm:spPr/>
      <dgm:t>
        <a:bodyPr/>
        <a:lstStyle/>
        <a:p>
          <a:endParaRPr lang="en-US"/>
        </a:p>
      </dgm:t>
    </dgm:pt>
    <dgm:pt modelId="{43E674E3-3062-4742-B0B2-EC56F3B343B4}" type="sibTrans" cxnId="{513E4D3B-E2D0-4160-888C-A9734BEAC97F}">
      <dgm:prSet/>
      <dgm:spPr/>
      <dgm:t>
        <a:bodyPr/>
        <a:lstStyle/>
        <a:p>
          <a:endParaRPr lang="en-US"/>
        </a:p>
      </dgm:t>
    </dgm:pt>
    <dgm:pt modelId="{D17AF9E1-CD65-4D3F-81A2-A3C1D3E0C211}">
      <dgm:prSet phldrT="[Text]"/>
      <dgm:spPr/>
      <dgm:t>
        <a:bodyPr/>
        <a:lstStyle/>
        <a:p>
          <a:r>
            <a:rPr lang="en-US" dirty="0"/>
            <a:t>Select Program</a:t>
          </a:r>
        </a:p>
      </dgm:t>
    </dgm:pt>
    <dgm:pt modelId="{A0D6AB1F-F54D-40C5-AEA9-B810BF868E54}" type="parTrans" cxnId="{1A4AA78A-C8A1-4E2C-9965-A47E65A6A0B1}">
      <dgm:prSet/>
      <dgm:spPr/>
      <dgm:t>
        <a:bodyPr/>
        <a:lstStyle/>
        <a:p>
          <a:endParaRPr lang="en-US"/>
        </a:p>
      </dgm:t>
    </dgm:pt>
    <dgm:pt modelId="{B32D124A-115F-4C03-AA92-DFE15E55623D}" type="sibTrans" cxnId="{1A4AA78A-C8A1-4E2C-9965-A47E65A6A0B1}">
      <dgm:prSet/>
      <dgm:spPr/>
      <dgm:t>
        <a:bodyPr/>
        <a:lstStyle/>
        <a:p>
          <a:endParaRPr lang="en-US"/>
        </a:p>
      </dgm:t>
    </dgm:pt>
    <dgm:pt modelId="{B06C05C6-9674-4039-8CD9-EF651736668B}">
      <dgm:prSet phldrT="[Text]"/>
      <dgm:spPr/>
      <dgm:t>
        <a:bodyPr/>
        <a:lstStyle/>
        <a:p>
          <a:pPr marL="0" lvl="0" defTabSz="577850">
            <a:lnSpc>
              <a:spcPct val="90000"/>
            </a:lnSpc>
            <a:spcBef>
              <a:spcPct val="0"/>
            </a:spcBef>
            <a:spcAft>
              <a:spcPct val="35000"/>
            </a:spcAft>
            <a:buNone/>
          </a:pPr>
          <a:r>
            <a:rPr lang="en-US" dirty="0"/>
            <a:t>Add Applicant***</a:t>
          </a:r>
        </a:p>
      </dgm:t>
    </dgm:pt>
    <dgm:pt modelId="{06BF9B77-4CEA-4D10-B9EB-3D0FE46FB4A8}" type="parTrans" cxnId="{C9D7D9B5-6C61-41AB-86D0-58F80EAE82F9}">
      <dgm:prSet/>
      <dgm:spPr/>
      <dgm:t>
        <a:bodyPr/>
        <a:lstStyle/>
        <a:p>
          <a:endParaRPr lang="en-US"/>
        </a:p>
      </dgm:t>
    </dgm:pt>
    <dgm:pt modelId="{36351F1E-C555-42E7-9497-EE37CDCA84F5}" type="sibTrans" cxnId="{C9D7D9B5-6C61-41AB-86D0-58F80EAE82F9}">
      <dgm:prSet/>
      <dgm:spPr/>
      <dgm:t>
        <a:bodyPr/>
        <a:lstStyle/>
        <a:p>
          <a:endParaRPr lang="en-US"/>
        </a:p>
      </dgm:t>
    </dgm:pt>
    <dgm:pt modelId="{B3D6E144-4070-488C-8159-9708B2961EAC}">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DS2019 Arrives</a:t>
          </a:r>
        </a:p>
      </dgm:t>
    </dgm:pt>
    <dgm:pt modelId="{FADE7FED-8640-49E6-8CCE-139F13AE5855}" type="parTrans" cxnId="{D0F2B263-74A9-4703-BDEE-01B79C649368}">
      <dgm:prSet/>
      <dgm:spPr/>
      <dgm:t>
        <a:bodyPr/>
        <a:lstStyle/>
        <a:p>
          <a:endParaRPr lang="en-US"/>
        </a:p>
      </dgm:t>
    </dgm:pt>
    <dgm:pt modelId="{3C23BCB6-E4EF-4DD5-894E-F76E514DE425}" type="sibTrans" cxnId="{D0F2B263-74A9-4703-BDEE-01B79C649368}">
      <dgm:prSet/>
      <dgm:spPr/>
      <dgm:t>
        <a:bodyPr/>
        <a:lstStyle/>
        <a:p>
          <a:endParaRPr lang="en-US"/>
        </a:p>
      </dgm:t>
    </dgm:pt>
    <dgm:pt modelId="{88CECBB3-6459-4D1D-A794-2FC284EAEFF5}">
      <dgm:prSet phldrT="[Text]"/>
      <dgm:spPr/>
      <dgm:t>
        <a:bodyPr/>
        <a:lstStyle/>
        <a:p>
          <a:r>
            <a:rPr lang="en-US" dirty="0"/>
            <a:t>J-1 Visa Sponsorship</a:t>
          </a:r>
        </a:p>
      </dgm:t>
    </dgm:pt>
    <dgm:pt modelId="{06D73462-275D-4CE4-AD27-4669E3EFB8D5}" type="parTrans" cxnId="{5D176900-E38F-4941-9476-F6D2D045A0F9}">
      <dgm:prSet/>
      <dgm:spPr/>
      <dgm:t>
        <a:bodyPr/>
        <a:lstStyle/>
        <a:p>
          <a:endParaRPr lang="en-US"/>
        </a:p>
      </dgm:t>
    </dgm:pt>
    <dgm:pt modelId="{78F16F4D-9D10-4C33-9E23-A545A5B622FB}" type="sibTrans" cxnId="{5D176900-E38F-4941-9476-F6D2D045A0F9}">
      <dgm:prSet/>
      <dgm:spPr/>
      <dgm:t>
        <a:bodyPr/>
        <a:lstStyle/>
        <a:p>
          <a:endParaRPr lang="en-US"/>
        </a:p>
      </dgm:t>
    </dgm:pt>
    <dgm:pt modelId="{4A7BA6E9-E955-4252-BBCA-FFAAD7565AFF}">
      <dgm:prSet phldrT="[Text]"/>
      <dgm:spPr/>
      <dgm:t>
        <a:bodyPr/>
        <a:lstStyle/>
        <a:p>
          <a:endParaRPr lang="en-US" dirty="0"/>
        </a:p>
      </dgm:t>
    </dgm:pt>
    <dgm:pt modelId="{F004004F-6FAD-450D-8409-F8B79375D0EC}" type="parTrans" cxnId="{00C462B2-3666-464C-95C3-2C1DA5513E0E}">
      <dgm:prSet/>
      <dgm:spPr/>
      <dgm:t>
        <a:bodyPr/>
        <a:lstStyle/>
        <a:p>
          <a:endParaRPr lang="en-US"/>
        </a:p>
      </dgm:t>
    </dgm:pt>
    <dgm:pt modelId="{79225C78-ACC9-487A-AA7C-7863206C890B}" type="sibTrans" cxnId="{00C462B2-3666-464C-95C3-2C1DA5513E0E}">
      <dgm:prSet/>
      <dgm:spPr/>
      <dgm:t>
        <a:bodyPr/>
        <a:lstStyle/>
        <a:p>
          <a:endParaRPr lang="en-US"/>
        </a:p>
      </dgm:t>
    </dgm:pt>
    <dgm:pt modelId="{AE36B522-24AA-4C7F-9B82-B6F1E5C358B6}" type="pres">
      <dgm:prSet presAssocID="{4E6970A5-1059-4B63-A560-1EB7F44D9199}" presName="Name0" presStyleCnt="0">
        <dgm:presLayoutVars>
          <dgm:chMax val="11"/>
          <dgm:chPref val="11"/>
          <dgm:dir/>
          <dgm:resizeHandles/>
        </dgm:presLayoutVars>
      </dgm:prSet>
      <dgm:spPr/>
    </dgm:pt>
    <dgm:pt modelId="{D2F32E04-1E85-458A-9004-0576EEEFF9C6}" type="pres">
      <dgm:prSet presAssocID="{B3D6E144-4070-488C-8159-9708B2961EAC}" presName="Accent6" presStyleCnt="0"/>
      <dgm:spPr/>
    </dgm:pt>
    <dgm:pt modelId="{145FC665-2F7E-462B-B2C3-D75E5C87285D}" type="pres">
      <dgm:prSet presAssocID="{B3D6E144-4070-488C-8159-9708B2961EAC}" presName="Accent" presStyleLbl="node1" presStyleIdx="0" presStyleCnt="6"/>
      <dgm:spPr/>
    </dgm:pt>
    <dgm:pt modelId="{66CCAEA9-5A28-488A-983E-94CB833404FB}" type="pres">
      <dgm:prSet presAssocID="{B3D6E144-4070-488C-8159-9708B2961EAC}" presName="ParentBackground6" presStyleCnt="0"/>
      <dgm:spPr/>
    </dgm:pt>
    <dgm:pt modelId="{297A987D-453D-4DBE-BF66-216911153468}" type="pres">
      <dgm:prSet presAssocID="{B3D6E144-4070-488C-8159-9708B2961EAC}" presName="ParentBackground" presStyleLbl="fgAcc1" presStyleIdx="0" presStyleCnt="6"/>
      <dgm:spPr/>
    </dgm:pt>
    <dgm:pt modelId="{5DAA47D8-D3EA-40FA-8F86-1AF920F60F6D}" type="pres">
      <dgm:prSet presAssocID="{B3D6E144-4070-488C-8159-9708B2961EAC}" presName="Parent6" presStyleLbl="revTx" presStyleIdx="0" presStyleCnt="0">
        <dgm:presLayoutVars>
          <dgm:chMax val="1"/>
          <dgm:chPref val="1"/>
          <dgm:bulletEnabled val="1"/>
        </dgm:presLayoutVars>
      </dgm:prSet>
      <dgm:spPr/>
    </dgm:pt>
    <dgm:pt modelId="{091CD67B-D7B7-416E-96A8-F634810D3093}" type="pres">
      <dgm:prSet presAssocID="{B06C05C6-9674-4039-8CD9-EF651736668B}" presName="Accent5" presStyleCnt="0"/>
      <dgm:spPr/>
    </dgm:pt>
    <dgm:pt modelId="{E31B6E90-1F1B-4B06-B998-B45B1E64A004}" type="pres">
      <dgm:prSet presAssocID="{B06C05C6-9674-4039-8CD9-EF651736668B}" presName="Accent" presStyleLbl="node1" presStyleIdx="1" presStyleCnt="6"/>
      <dgm:spPr/>
    </dgm:pt>
    <dgm:pt modelId="{AF999106-6C97-4A15-9F9B-2FFAA4FFAFF6}" type="pres">
      <dgm:prSet presAssocID="{B06C05C6-9674-4039-8CD9-EF651736668B}" presName="ParentBackground5" presStyleCnt="0"/>
      <dgm:spPr/>
    </dgm:pt>
    <dgm:pt modelId="{B1D36F4C-047D-4664-8FC0-7B5D8D534A1B}" type="pres">
      <dgm:prSet presAssocID="{B06C05C6-9674-4039-8CD9-EF651736668B}" presName="ParentBackground" presStyleLbl="fgAcc1" presStyleIdx="1" presStyleCnt="6"/>
      <dgm:spPr/>
    </dgm:pt>
    <dgm:pt modelId="{FAFEDA23-C8ED-4AF5-A9A9-DFCC9B4331E4}" type="pres">
      <dgm:prSet presAssocID="{B06C05C6-9674-4039-8CD9-EF651736668B}" presName="Parent5" presStyleLbl="revTx" presStyleIdx="0" presStyleCnt="0">
        <dgm:presLayoutVars>
          <dgm:chMax val="1"/>
          <dgm:chPref val="1"/>
          <dgm:bulletEnabled val="1"/>
        </dgm:presLayoutVars>
      </dgm:prSet>
      <dgm:spPr/>
    </dgm:pt>
    <dgm:pt modelId="{56ED4250-2014-4D11-BA9C-8D0D14E17036}" type="pres">
      <dgm:prSet presAssocID="{4A7BA6E9-E955-4252-BBCA-FFAAD7565AFF}" presName="Accent4" presStyleCnt="0"/>
      <dgm:spPr/>
    </dgm:pt>
    <dgm:pt modelId="{A7277D3C-3C76-40FA-823E-ACE52529B862}" type="pres">
      <dgm:prSet presAssocID="{4A7BA6E9-E955-4252-BBCA-FFAAD7565AFF}" presName="Accent" presStyleLbl="node1" presStyleIdx="2" presStyleCnt="6"/>
      <dgm:spPr/>
    </dgm:pt>
    <dgm:pt modelId="{09FD7FE6-960E-46FC-AD9E-E2EAD28E9A70}" type="pres">
      <dgm:prSet presAssocID="{4A7BA6E9-E955-4252-BBCA-FFAAD7565AFF}" presName="ParentBackground4" presStyleCnt="0"/>
      <dgm:spPr/>
    </dgm:pt>
    <dgm:pt modelId="{B1518600-D647-451F-A260-8B828EF6AC62}" type="pres">
      <dgm:prSet presAssocID="{4A7BA6E9-E955-4252-BBCA-FFAAD7565AFF}" presName="ParentBackground" presStyleLbl="fgAcc1" presStyleIdx="2" presStyleCnt="6"/>
      <dgm:spPr/>
    </dgm:pt>
    <dgm:pt modelId="{33B40279-D362-40CA-9BE7-2BBC1A65E5BF}" type="pres">
      <dgm:prSet presAssocID="{4A7BA6E9-E955-4252-BBCA-FFAAD7565AFF}" presName="Parent4" presStyleLbl="revTx" presStyleIdx="0" presStyleCnt="0">
        <dgm:presLayoutVars>
          <dgm:chMax val="1"/>
          <dgm:chPref val="1"/>
          <dgm:bulletEnabled val="1"/>
        </dgm:presLayoutVars>
      </dgm:prSet>
      <dgm:spPr/>
    </dgm:pt>
    <dgm:pt modelId="{CFE5873F-EC5D-4F38-B6CD-1842CB877931}" type="pres">
      <dgm:prSet presAssocID="{D17AF9E1-CD65-4D3F-81A2-A3C1D3E0C211}" presName="Accent3" presStyleCnt="0"/>
      <dgm:spPr/>
    </dgm:pt>
    <dgm:pt modelId="{2C7B78A8-B811-4155-9D9F-94E588F83A1F}" type="pres">
      <dgm:prSet presAssocID="{D17AF9E1-CD65-4D3F-81A2-A3C1D3E0C211}" presName="Accent" presStyleLbl="node1" presStyleIdx="3" presStyleCnt="6"/>
      <dgm:spPr/>
    </dgm:pt>
    <dgm:pt modelId="{15119FB1-D0E5-4C8B-A574-F4A5B66ADFF3}" type="pres">
      <dgm:prSet presAssocID="{D17AF9E1-CD65-4D3F-81A2-A3C1D3E0C211}" presName="ParentBackground3" presStyleCnt="0"/>
      <dgm:spPr/>
    </dgm:pt>
    <dgm:pt modelId="{CE07086E-850E-473E-8F8E-446AEA0475A2}" type="pres">
      <dgm:prSet presAssocID="{D17AF9E1-CD65-4D3F-81A2-A3C1D3E0C211}" presName="ParentBackground" presStyleLbl="fgAcc1" presStyleIdx="3" presStyleCnt="6"/>
      <dgm:spPr/>
    </dgm:pt>
    <dgm:pt modelId="{663A51D1-CD0C-4E7F-B849-2AB7EC4DCDF1}" type="pres">
      <dgm:prSet presAssocID="{D17AF9E1-CD65-4D3F-81A2-A3C1D3E0C211}" presName="Parent3" presStyleLbl="revTx" presStyleIdx="0" presStyleCnt="0">
        <dgm:presLayoutVars>
          <dgm:chMax val="1"/>
          <dgm:chPref val="1"/>
          <dgm:bulletEnabled val="1"/>
        </dgm:presLayoutVars>
      </dgm:prSet>
      <dgm:spPr/>
    </dgm:pt>
    <dgm:pt modelId="{45496958-8D19-4416-A9A4-E1054FE47B2E}" type="pres">
      <dgm:prSet presAssocID="{08D729B7-C6FC-4D20-8057-257A50B509B5}" presName="Accent2" presStyleCnt="0"/>
      <dgm:spPr/>
    </dgm:pt>
    <dgm:pt modelId="{C14635D4-6338-445C-A8B9-9F84059361FC}" type="pres">
      <dgm:prSet presAssocID="{08D729B7-C6FC-4D20-8057-257A50B509B5}" presName="Accent" presStyleLbl="node1" presStyleIdx="4" presStyleCnt="6"/>
      <dgm:spPr/>
    </dgm:pt>
    <dgm:pt modelId="{70EF5562-486D-4F1A-9A65-FDE211DFFC0E}" type="pres">
      <dgm:prSet presAssocID="{08D729B7-C6FC-4D20-8057-257A50B509B5}" presName="ParentBackground2" presStyleCnt="0"/>
      <dgm:spPr/>
    </dgm:pt>
    <dgm:pt modelId="{E32A5D03-0A21-4E04-B058-904770E3401A}" type="pres">
      <dgm:prSet presAssocID="{08D729B7-C6FC-4D20-8057-257A50B509B5}" presName="ParentBackground" presStyleLbl="fgAcc1" presStyleIdx="4" presStyleCnt="6"/>
      <dgm:spPr/>
    </dgm:pt>
    <dgm:pt modelId="{151C98E7-4E10-4A6F-9D59-32C8D8711174}" type="pres">
      <dgm:prSet presAssocID="{08D729B7-C6FC-4D20-8057-257A50B509B5}" presName="Parent2" presStyleLbl="revTx" presStyleIdx="0" presStyleCnt="0">
        <dgm:presLayoutVars>
          <dgm:chMax val="1"/>
          <dgm:chPref val="1"/>
          <dgm:bulletEnabled val="1"/>
        </dgm:presLayoutVars>
      </dgm:prSet>
      <dgm:spPr/>
    </dgm:pt>
    <dgm:pt modelId="{AAE4ECA1-43A9-4D32-ABC4-F6293DC271A4}" type="pres">
      <dgm:prSet presAssocID="{88CECBB3-6459-4D1D-A794-2FC284EAEFF5}" presName="Accent1" presStyleCnt="0"/>
      <dgm:spPr/>
    </dgm:pt>
    <dgm:pt modelId="{61839A68-2EC9-45A3-AE86-B75A71EEC984}" type="pres">
      <dgm:prSet presAssocID="{88CECBB3-6459-4D1D-A794-2FC284EAEFF5}" presName="Accent" presStyleLbl="node1" presStyleIdx="5" presStyleCnt="6"/>
      <dgm:spPr/>
    </dgm:pt>
    <dgm:pt modelId="{CF0F55D3-DB8E-49F8-959B-71BE34A278A9}" type="pres">
      <dgm:prSet presAssocID="{88CECBB3-6459-4D1D-A794-2FC284EAEFF5}" presName="ParentBackground1" presStyleCnt="0"/>
      <dgm:spPr/>
    </dgm:pt>
    <dgm:pt modelId="{1FEA80D8-9D0F-4C8B-9A4F-EE3BA5BC6C3F}" type="pres">
      <dgm:prSet presAssocID="{88CECBB3-6459-4D1D-A794-2FC284EAEFF5}" presName="ParentBackground" presStyleLbl="fgAcc1" presStyleIdx="5" presStyleCnt="6"/>
      <dgm:spPr/>
    </dgm:pt>
    <dgm:pt modelId="{F3CA9756-C4D5-47AB-B602-97F6F7C8F9DF}" type="pres">
      <dgm:prSet presAssocID="{88CECBB3-6459-4D1D-A794-2FC284EAEFF5}" presName="Parent1" presStyleLbl="revTx" presStyleIdx="0" presStyleCnt="0">
        <dgm:presLayoutVars>
          <dgm:chMax val="1"/>
          <dgm:chPref val="1"/>
          <dgm:bulletEnabled val="1"/>
        </dgm:presLayoutVars>
      </dgm:prSet>
      <dgm:spPr/>
    </dgm:pt>
  </dgm:ptLst>
  <dgm:cxnLst>
    <dgm:cxn modelId="{5D176900-E38F-4941-9476-F6D2D045A0F9}" srcId="{4E6970A5-1059-4B63-A560-1EB7F44D9199}" destId="{88CECBB3-6459-4D1D-A794-2FC284EAEFF5}" srcOrd="0" destOrd="0" parTransId="{06D73462-275D-4CE4-AD27-4669E3EFB8D5}" sibTransId="{78F16F4D-9D10-4C33-9E23-A545A5B622FB}"/>
    <dgm:cxn modelId="{5680560B-3137-435B-A54D-5575B953E285}" type="presOf" srcId="{D17AF9E1-CD65-4D3F-81A2-A3C1D3E0C211}" destId="{663A51D1-CD0C-4E7F-B849-2AB7EC4DCDF1}" srcOrd="1" destOrd="0" presId="urn:microsoft.com/office/officeart/2011/layout/CircleProcess"/>
    <dgm:cxn modelId="{A5E09B0B-399C-4E25-B2E0-420F51E8C71C}" type="presOf" srcId="{4A7BA6E9-E955-4252-BBCA-FFAAD7565AFF}" destId="{B1518600-D647-451F-A260-8B828EF6AC62}" srcOrd="0" destOrd="0" presId="urn:microsoft.com/office/officeart/2011/layout/CircleProcess"/>
    <dgm:cxn modelId="{D8EF9D18-6307-440A-B26A-83274B50700E}" type="presOf" srcId="{88CECBB3-6459-4D1D-A794-2FC284EAEFF5}" destId="{F3CA9756-C4D5-47AB-B602-97F6F7C8F9DF}" srcOrd="1" destOrd="0" presId="urn:microsoft.com/office/officeart/2011/layout/CircleProcess"/>
    <dgm:cxn modelId="{0DC1731C-56A1-4B10-BFBB-092D3D0F7DEC}" type="presOf" srcId="{D17AF9E1-CD65-4D3F-81A2-A3C1D3E0C211}" destId="{CE07086E-850E-473E-8F8E-446AEA0475A2}" srcOrd="0" destOrd="0" presId="urn:microsoft.com/office/officeart/2011/layout/CircleProcess"/>
    <dgm:cxn modelId="{DA6B721E-CC78-4408-86BF-65CF660DE3F9}" type="presOf" srcId="{B06C05C6-9674-4039-8CD9-EF651736668B}" destId="{B1D36F4C-047D-4664-8FC0-7B5D8D534A1B}" srcOrd="0" destOrd="0" presId="urn:microsoft.com/office/officeart/2011/layout/CircleProcess"/>
    <dgm:cxn modelId="{513E4D3B-E2D0-4160-888C-A9734BEAC97F}" srcId="{4E6970A5-1059-4B63-A560-1EB7F44D9199}" destId="{08D729B7-C6FC-4D20-8057-257A50B509B5}" srcOrd="1" destOrd="0" parTransId="{BE36ED08-B8A0-44AA-8960-5C699B11FB5B}" sibTransId="{43E674E3-3062-4742-B0B2-EC56F3B343B4}"/>
    <dgm:cxn modelId="{D0F2B263-74A9-4703-BDEE-01B79C649368}" srcId="{4E6970A5-1059-4B63-A560-1EB7F44D9199}" destId="{B3D6E144-4070-488C-8159-9708B2961EAC}" srcOrd="5" destOrd="0" parTransId="{FADE7FED-8640-49E6-8CCE-139F13AE5855}" sibTransId="{3C23BCB6-E4EF-4DD5-894E-F76E514DE425}"/>
    <dgm:cxn modelId="{23BBDF73-39A7-4137-A29C-32EACF3A849B}" type="presOf" srcId="{08D729B7-C6FC-4D20-8057-257A50B509B5}" destId="{E32A5D03-0A21-4E04-B058-904770E3401A}" srcOrd="0" destOrd="0" presId="urn:microsoft.com/office/officeart/2011/layout/CircleProcess"/>
    <dgm:cxn modelId="{1A4AA78A-C8A1-4E2C-9965-A47E65A6A0B1}" srcId="{4E6970A5-1059-4B63-A560-1EB7F44D9199}" destId="{D17AF9E1-CD65-4D3F-81A2-A3C1D3E0C211}" srcOrd="2" destOrd="0" parTransId="{A0D6AB1F-F54D-40C5-AEA9-B810BF868E54}" sibTransId="{B32D124A-115F-4C03-AA92-DFE15E55623D}"/>
    <dgm:cxn modelId="{017615AA-4816-466B-8583-1E5EFC5879D1}" type="presOf" srcId="{B3D6E144-4070-488C-8159-9708B2961EAC}" destId="{297A987D-453D-4DBE-BF66-216911153468}" srcOrd="0" destOrd="0" presId="urn:microsoft.com/office/officeart/2011/layout/CircleProcess"/>
    <dgm:cxn modelId="{00C462B2-3666-464C-95C3-2C1DA5513E0E}" srcId="{4E6970A5-1059-4B63-A560-1EB7F44D9199}" destId="{4A7BA6E9-E955-4252-BBCA-FFAAD7565AFF}" srcOrd="3" destOrd="0" parTransId="{F004004F-6FAD-450D-8409-F8B79375D0EC}" sibTransId="{79225C78-ACC9-487A-AA7C-7863206C890B}"/>
    <dgm:cxn modelId="{C9D7D9B5-6C61-41AB-86D0-58F80EAE82F9}" srcId="{4E6970A5-1059-4B63-A560-1EB7F44D9199}" destId="{B06C05C6-9674-4039-8CD9-EF651736668B}" srcOrd="4" destOrd="0" parTransId="{06BF9B77-4CEA-4D10-B9EB-3D0FE46FB4A8}" sibTransId="{36351F1E-C555-42E7-9497-EE37CDCA84F5}"/>
    <dgm:cxn modelId="{5BAA1AE1-5629-44AD-9338-6EB7B98D93AA}" type="presOf" srcId="{B06C05C6-9674-4039-8CD9-EF651736668B}" destId="{FAFEDA23-C8ED-4AF5-A9A9-DFCC9B4331E4}" srcOrd="1" destOrd="0" presId="urn:microsoft.com/office/officeart/2011/layout/CircleProcess"/>
    <dgm:cxn modelId="{EDF7D1E1-77AB-4F8C-B5B8-E6F253921657}" type="presOf" srcId="{B3D6E144-4070-488C-8159-9708B2961EAC}" destId="{5DAA47D8-D3EA-40FA-8F86-1AF920F60F6D}" srcOrd="1" destOrd="0" presId="urn:microsoft.com/office/officeart/2011/layout/CircleProcess"/>
    <dgm:cxn modelId="{7BAE14E3-997F-45B7-BB85-491B280988D0}" type="presOf" srcId="{4A7BA6E9-E955-4252-BBCA-FFAAD7565AFF}" destId="{33B40279-D362-40CA-9BE7-2BBC1A65E5BF}" srcOrd="1" destOrd="0" presId="urn:microsoft.com/office/officeart/2011/layout/CircleProcess"/>
    <dgm:cxn modelId="{68F6EFE8-05A3-4045-B7B8-32329671A102}" type="presOf" srcId="{4E6970A5-1059-4B63-A560-1EB7F44D9199}" destId="{AE36B522-24AA-4C7F-9B82-B6F1E5C358B6}" srcOrd="0" destOrd="0" presId="urn:microsoft.com/office/officeart/2011/layout/CircleProcess"/>
    <dgm:cxn modelId="{41EB20E9-C1C2-4485-A58D-0698BCB2FEEE}" type="presOf" srcId="{08D729B7-C6FC-4D20-8057-257A50B509B5}" destId="{151C98E7-4E10-4A6F-9D59-32C8D8711174}" srcOrd="1" destOrd="0" presId="urn:microsoft.com/office/officeart/2011/layout/CircleProcess"/>
    <dgm:cxn modelId="{2D4E4EF4-50C1-4303-AD7B-02424C015BB0}" type="presOf" srcId="{88CECBB3-6459-4D1D-A794-2FC284EAEFF5}" destId="{1FEA80D8-9D0F-4C8B-9A4F-EE3BA5BC6C3F}" srcOrd="0" destOrd="0" presId="urn:microsoft.com/office/officeart/2011/layout/CircleProcess"/>
    <dgm:cxn modelId="{BAF128A0-724B-4007-96BC-13C1C4CE5942}" type="presParOf" srcId="{AE36B522-24AA-4C7F-9B82-B6F1E5C358B6}" destId="{D2F32E04-1E85-458A-9004-0576EEEFF9C6}" srcOrd="0" destOrd="0" presId="urn:microsoft.com/office/officeart/2011/layout/CircleProcess"/>
    <dgm:cxn modelId="{19A5C2AB-CA8B-428E-813C-499F643D97D0}" type="presParOf" srcId="{D2F32E04-1E85-458A-9004-0576EEEFF9C6}" destId="{145FC665-2F7E-462B-B2C3-D75E5C87285D}" srcOrd="0" destOrd="0" presId="urn:microsoft.com/office/officeart/2011/layout/CircleProcess"/>
    <dgm:cxn modelId="{86F5AE66-EF89-4090-B8D3-FFC7936776EB}" type="presParOf" srcId="{AE36B522-24AA-4C7F-9B82-B6F1E5C358B6}" destId="{66CCAEA9-5A28-488A-983E-94CB833404FB}" srcOrd="1" destOrd="0" presId="urn:microsoft.com/office/officeart/2011/layout/CircleProcess"/>
    <dgm:cxn modelId="{6B8B5099-3511-43A3-A863-0BD2F90DDD3B}" type="presParOf" srcId="{66CCAEA9-5A28-488A-983E-94CB833404FB}" destId="{297A987D-453D-4DBE-BF66-216911153468}" srcOrd="0" destOrd="0" presId="urn:microsoft.com/office/officeart/2011/layout/CircleProcess"/>
    <dgm:cxn modelId="{89C77DAD-C081-485C-B4F7-63995BAE012D}" type="presParOf" srcId="{AE36B522-24AA-4C7F-9B82-B6F1E5C358B6}" destId="{5DAA47D8-D3EA-40FA-8F86-1AF920F60F6D}" srcOrd="2" destOrd="0" presId="urn:microsoft.com/office/officeart/2011/layout/CircleProcess"/>
    <dgm:cxn modelId="{DFC7F888-60DE-475C-9F6A-1C3938EE90EB}" type="presParOf" srcId="{AE36B522-24AA-4C7F-9B82-B6F1E5C358B6}" destId="{091CD67B-D7B7-416E-96A8-F634810D3093}" srcOrd="3" destOrd="0" presId="urn:microsoft.com/office/officeart/2011/layout/CircleProcess"/>
    <dgm:cxn modelId="{4A1C486D-8D94-4DAF-B515-FD31CB4F4D65}" type="presParOf" srcId="{091CD67B-D7B7-416E-96A8-F634810D3093}" destId="{E31B6E90-1F1B-4B06-B998-B45B1E64A004}" srcOrd="0" destOrd="0" presId="urn:microsoft.com/office/officeart/2011/layout/CircleProcess"/>
    <dgm:cxn modelId="{EEA948DE-56E7-4F80-A4B9-1A8B7F774BD9}" type="presParOf" srcId="{AE36B522-24AA-4C7F-9B82-B6F1E5C358B6}" destId="{AF999106-6C97-4A15-9F9B-2FFAA4FFAFF6}" srcOrd="4" destOrd="0" presId="urn:microsoft.com/office/officeart/2011/layout/CircleProcess"/>
    <dgm:cxn modelId="{AE98DFA0-211B-46E1-8A42-B9F847C954AA}" type="presParOf" srcId="{AF999106-6C97-4A15-9F9B-2FFAA4FFAFF6}" destId="{B1D36F4C-047D-4664-8FC0-7B5D8D534A1B}" srcOrd="0" destOrd="0" presId="urn:microsoft.com/office/officeart/2011/layout/CircleProcess"/>
    <dgm:cxn modelId="{6B042416-E348-4119-A5A2-A991E47D89A3}" type="presParOf" srcId="{AE36B522-24AA-4C7F-9B82-B6F1E5C358B6}" destId="{FAFEDA23-C8ED-4AF5-A9A9-DFCC9B4331E4}" srcOrd="5" destOrd="0" presId="urn:microsoft.com/office/officeart/2011/layout/CircleProcess"/>
    <dgm:cxn modelId="{FD53EA1F-2E23-4813-9DB2-E53040ED62F8}" type="presParOf" srcId="{AE36B522-24AA-4C7F-9B82-B6F1E5C358B6}" destId="{56ED4250-2014-4D11-BA9C-8D0D14E17036}" srcOrd="6" destOrd="0" presId="urn:microsoft.com/office/officeart/2011/layout/CircleProcess"/>
    <dgm:cxn modelId="{FACBDCF4-FC49-4BB5-9B14-65929838A3DC}" type="presParOf" srcId="{56ED4250-2014-4D11-BA9C-8D0D14E17036}" destId="{A7277D3C-3C76-40FA-823E-ACE52529B862}" srcOrd="0" destOrd="0" presId="urn:microsoft.com/office/officeart/2011/layout/CircleProcess"/>
    <dgm:cxn modelId="{1EE704A6-5885-4639-B434-4737259E591C}" type="presParOf" srcId="{AE36B522-24AA-4C7F-9B82-B6F1E5C358B6}" destId="{09FD7FE6-960E-46FC-AD9E-E2EAD28E9A70}" srcOrd="7" destOrd="0" presId="urn:microsoft.com/office/officeart/2011/layout/CircleProcess"/>
    <dgm:cxn modelId="{88832CC5-F2CF-4D83-A3E3-FC0936DD8953}" type="presParOf" srcId="{09FD7FE6-960E-46FC-AD9E-E2EAD28E9A70}" destId="{B1518600-D647-451F-A260-8B828EF6AC62}" srcOrd="0" destOrd="0" presId="urn:microsoft.com/office/officeart/2011/layout/CircleProcess"/>
    <dgm:cxn modelId="{20850600-0698-47A6-BFCC-7E72EA5BB143}" type="presParOf" srcId="{AE36B522-24AA-4C7F-9B82-B6F1E5C358B6}" destId="{33B40279-D362-40CA-9BE7-2BBC1A65E5BF}" srcOrd="8" destOrd="0" presId="urn:microsoft.com/office/officeart/2011/layout/CircleProcess"/>
    <dgm:cxn modelId="{950DE929-CDA4-43B4-BEEF-DE37375C8DD3}" type="presParOf" srcId="{AE36B522-24AA-4C7F-9B82-B6F1E5C358B6}" destId="{CFE5873F-EC5D-4F38-B6CD-1842CB877931}" srcOrd="9" destOrd="0" presId="urn:microsoft.com/office/officeart/2011/layout/CircleProcess"/>
    <dgm:cxn modelId="{CC54A997-FDB9-4A79-AB0D-B483006EDC3D}" type="presParOf" srcId="{CFE5873F-EC5D-4F38-B6CD-1842CB877931}" destId="{2C7B78A8-B811-4155-9D9F-94E588F83A1F}" srcOrd="0" destOrd="0" presId="urn:microsoft.com/office/officeart/2011/layout/CircleProcess"/>
    <dgm:cxn modelId="{1FDCE463-9BA4-43AD-A151-42DB59AAF19D}" type="presParOf" srcId="{AE36B522-24AA-4C7F-9B82-B6F1E5C358B6}" destId="{15119FB1-D0E5-4C8B-A574-F4A5B66ADFF3}" srcOrd="10" destOrd="0" presId="urn:microsoft.com/office/officeart/2011/layout/CircleProcess"/>
    <dgm:cxn modelId="{FA1382ED-990F-47C6-AD23-3393AB7E5210}" type="presParOf" srcId="{15119FB1-D0E5-4C8B-A574-F4A5B66ADFF3}" destId="{CE07086E-850E-473E-8F8E-446AEA0475A2}" srcOrd="0" destOrd="0" presId="urn:microsoft.com/office/officeart/2011/layout/CircleProcess"/>
    <dgm:cxn modelId="{1536808D-6DA3-4CBF-8006-9937BD075F9A}" type="presParOf" srcId="{AE36B522-24AA-4C7F-9B82-B6F1E5C358B6}" destId="{663A51D1-CD0C-4E7F-B849-2AB7EC4DCDF1}" srcOrd="11" destOrd="0" presId="urn:microsoft.com/office/officeart/2011/layout/CircleProcess"/>
    <dgm:cxn modelId="{254FF6F3-FC72-4498-8099-91DF46FD21AB}" type="presParOf" srcId="{AE36B522-24AA-4C7F-9B82-B6F1E5C358B6}" destId="{45496958-8D19-4416-A9A4-E1054FE47B2E}" srcOrd="12" destOrd="0" presId="urn:microsoft.com/office/officeart/2011/layout/CircleProcess"/>
    <dgm:cxn modelId="{2E02C780-2B47-47CB-9D09-F25D5C48C4CE}" type="presParOf" srcId="{45496958-8D19-4416-A9A4-E1054FE47B2E}" destId="{C14635D4-6338-445C-A8B9-9F84059361FC}" srcOrd="0" destOrd="0" presId="urn:microsoft.com/office/officeart/2011/layout/CircleProcess"/>
    <dgm:cxn modelId="{AD065205-6129-4D9C-AC0A-7B02B119EE42}" type="presParOf" srcId="{AE36B522-24AA-4C7F-9B82-B6F1E5C358B6}" destId="{70EF5562-486D-4F1A-9A65-FDE211DFFC0E}" srcOrd="13" destOrd="0" presId="urn:microsoft.com/office/officeart/2011/layout/CircleProcess"/>
    <dgm:cxn modelId="{5336E841-E192-4F39-BCBC-5D742A2B15E3}" type="presParOf" srcId="{70EF5562-486D-4F1A-9A65-FDE211DFFC0E}" destId="{E32A5D03-0A21-4E04-B058-904770E3401A}" srcOrd="0" destOrd="0" presId="urn:microsoft.com/office/officeart/2011/layout/CircleProcess"/>
    <dgm:cxn modelId="{53BB034C-363A-49F5-8EE0-E885E47CAD57}" type="presParOf" srcId="{AE36B522-24AA-4C7F-9B82-B6F1E5C358B6}" destId="{151C98E7-4E10-4A6F-9D59-32C8D8711174}" srcOrd="14" destOrd="0" presId="urn:microsoft.com/office/officeart/2011/layout/CircleProcess"/>
    <dgm:cxn modelId="{D346A6BD-D076-4DBF-861A-75F0EDF1A2D2}" type="presParOf" srcId="{AE36B522-24AA-4C7F-9B82-B6F1E5C358B6}" destId="{AAE4ECA1-43A9-4D32-ABC4-F6293DC271A4}" srcOrd="15" destOrd="0" presId="urn:microsoft.com/office/officeart/2011/layout/CircleProcess"/>
    <dgm:cxn modelId="{7B21F55C-6F5C-478B-8BD9-0131E1E3A14A}" type="presParOf" srcId="{AAE4ECA1-43A9-4D32-ABC4-F6293DC271A4}" destId="{61839A68-2EC9-45A3-AE86-B75A71EEC984}" srcOrd="0" destOrd="0" presId="urn:microsoft.com/office/officeart/2011/layout/CircleProcess"/>
    <dgm:cxn modelId="{6840BBCC-C0CB-448D-A543-B8DE696016E0}" type="presParOf" srcId="{AE36B522-24AA-4C7F-9B82-B6F1E5C358B6}" destId="{CF0F55D3-DB8E-49F8-959B-71BE34A278A9}" srcOrd="16" destOrd="0" presId="urn:microsoft.com/office/officeart/2011/layout/CircleProcess"/>
    <dgm:cxn modelId="{1559C393-A2AB-434F-9F63-2EA50E050CDB}" type="presParOf" srcId="{CF0F55D3-DB8E-49F8-959B-71BE34A278A9}" destId="{1FEA80D8-9D0F-4C8B-9A4F-EE3BA5BC6C3F}" srcOrd="0" destOrd="0" presId="urn:microsoft.com/office/officeart/2011/layout/CircleProcess"/>
    <dgm:cxn modelId="{08EB422F-7C75-4E14-821B-7D284A2F9C92}" type="presParOf" srcId="{AE36B522-24AA-4C7F-9B82-B6F1E5C358B6}" destId="{F3CA9756-C4D5-47AB-B602-97F6F7C8F9DF}"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9637C0-7357-487B-931B-8EDCF4B00A2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96DB068-FE29-4545-B820-377569A1054F}">
      <dgm:prSet phldrT="[Text]"/>
      <dgm:spPr>
        <a:solidFill>
          <a:schemeClr val="accent1"/>
        </a:solidFill>
      </dgm:spPr>
      <dgm:t>
        <a:bodyPr/>
        <a:lstStyle/>
        <a:p>
          <a:r>
            <a:rPr lang="en-US" dirty="0">
              <a:solidFill>
                <a:schemeClr val="bg1"/>
              </a:solidFill>
            </a:rPr>
            <a:t>Statement of Need</a:t>
          </a:r>
          <a:endParaRPr lang="en-US" dirty="0"/>
        </a:p>
      </dgm:t>
    </dgm:pt>
    <dgm:pt modelId="{2438B458-4992-467E-9923-5D90D70951F1}" type="parTrans" cxnId="{D601A9DF-DBBB-41A0-8C76-6E3E2FEEC335}">
      <dgm:prSet/>
      <dgm:spPr/>
      <dgm:t>
        <a:bodyPr/>
        <a:lstStyle/>
        <a:p>
          <a:endParaRPr lang="en-US"/>
        </a:p>
      </dgm:t>
    </dgm:pt>
    <dgm:pt modelId="{C307BD64-3F3E-4005-9ADA-16FC135E11D6}" type="sibTrans" cxnId="{D601A9DF-DBBB-41A0-8C76-6E3E2FEEC335}">
      <dgm:prSet/>
      <dgm:spPr/>
      <dgm:t>
        <a:bodyPr/>
        <a:lstStyle/>
        <a:p>
          <a:endParaRPr lang="en-US"/>
        </a:p>
      </dgm:t>
    </dgm:pt>
    <dgm:pt modelId="{BD7936FE-213B-421C-B7B8-E62CC8941447}">
      <dgm:prSet phldrT="[Text]"/>
      <dgm:spPr>
        <a:solidFill>
          <a:schemeClr val="accent2"/>
        </a:solidFill>
      </dgm:spPr>
      <dgm:t>
        <a:bodyPr/>
        <a:lstStyle/>
        <a:p>
          <a:r>
            <a:rPr lang="en-US" dirty="0"/>
            <a:t>Can the resident moonlight?</a:t>
          </a:r>
        </a:p>
      </dgm:t>
    </dgm:pt>
    <dgm:pt modelId="{81B707CF-2879-48D9-8CE1-3E7C439D503D}" type="parTrans" cxnId="{E5D25F9A-44C9-420A-B79F-A7FE0AEF30EF}">
      <dgm:prSet/>
      <dgm:spPr/>
      <dgm:t>
        <a:bodyPr/>
        <a:lstStyle/>
        <a:p>
          <a:endParaRPr lang="en-US"/>
        </a:p>
      </dgm:t>
    </dgm:pt>
    <dgm:pt modelId="{7AA33DE1-CD32-4633-AD55-92217B41DDFE}" type="sibTrans" cxnId="{E5D25F9A-44C9-420A-B79F-A7FE0AEF30EF}">
      <dgm:prSet/>
      <dgm:spPr/>
      <dgm:t>
        <a:bodyPr/>
        <a:lstStyle/>
        <a:p>
          <a:endParaRPr lang="en-US"/>
        </a:p>
      </dgm:t>
    </dgm:pt>
    <dgm:pt modelId="{4B3D800A-FB9D-483C-834F-1AD8B62E5B3E}">
      <dgm:prSet phldrT="[Text]"/>
      <dgm:spPr>
        <a:solidFill>
          <a:schemeClr val="accent4"/>
        </a:solidFill>
      </dgm:spPr>
      <dgm:t>
        <a:bodyPr/>
        <a:lstStyle/>
        <a:p>
          <a:r>
            <a:rPr lang="en-US" dirty="0"/>
            <a:t>How long before they an apply for an SSN?</a:t>
          </a:r>
        </a:p>
      </dgm:t>
    </dgm:pt>
    <dgm:pt modelId="{0D344AD4-D562-46AB-9FEE-3138D31EADD2}" type="parTrans" cxnId="{E9030C7E-15D6-43D0-B61F-CA176D675EA3}">
      <dgm:prSet/>
      <dgm:spPr/>
      <dgm:t>
        <a:bodyPr/>
        <a:lstStyle/>
        <a:p>
          <a:endParaRPr lang="en-US"/>
        </a:p>
      </dgm:t>
    </dgm:pt>
    <dgm:pt modelId="{478CA49E-5FE5-45C3-8187-F8CF3DC492D8}" type="sibTrans" cxnId="{E9030C7E-15D6-43D0-B61F-CA176D675EA3}">
      <dgm:prSet/>
      <dgm:spPr/>
      <dgm:t>
        <a:bodyPr/>
        <a:lstStyle/>
        <a:p>
          <a:endParaRPr lang="en-US"/>
        </a:p>
      </dgm:t>
    </dgm:pt>
    <dgm:pt modelId="{A7582BA9-DD9F-4736-A4DD-FC87272FBC52}">
      <dgm:prSet phldrT="[Text]"/>
      <dgm:spPr>
        <a:solidFill>
          <a:schemeClr val="accent3"/>
        </a:solidFill>
      </dgm:spPr>
      <dgm:t>
        <a:bodyPr/>
        <a:lstStyle/>
        <a:p>
          <a:r>
            <a:rPr lang="en-US" dirty="0"/>
            <a:t>Are they allowed to travel out of the US?</a:t>
          </a:r>
        </a:p>
      </dgm:t>
    </dgm:pt>
    <dgm:pt modelId="{16E05F62-282C-43FA-AF2A-35C540B2639C}" type="parTrans" cxnId="{47A543EF-B409-4B27-A7F6-3DDB4EBC8825}">
      <dgm:prSet/>
      <dgm:spPr/>
      <dgm:t>
        <a:bodyPr/>
        <a:lstStyle/>
        <a:p>
          <a:endParaRPr lang="en-US"/>
        </a:p>
      </dgm:t>
    </dgm:pt>
    <dgm:pt modelId="{039CA3CE-CF1A-4550-940B-86CADE92E519}" type="sibTrans" cxnId="{47A543EF-B409-4B27-A7F6-3DDB4EBC8825}">
      <dgm:prSet/>
      <dgm:spPr/>
      <dgm:t>
        <a:bodyPr/>
        <a:lstStyle/>
        <a:p>
          <a:endParaRPr lang="en-US"/>
        </a:p>
      </dgm:t>
    </dgm:pt>
    <dgm:pt modelId="{28B7DAE1-2204-49D7-8F35-933EC8EE9C81}">
      <dgm:prSet phldrT="[Text]"/>
      <dgm:spPr>
        <a:solidFill>
          <a:schemeClr val="accent5"/>
        </a:solidFill>
      </dgm:spPr>
      <dgm:t>
        <a:bodyPr/>
        <a:lstStyle/>
        <a:p>
          <a:r>
            <a:rPr lang="en-US" dirty="0"/>
            <a:t>Dependents AKA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J-2</a:t>
          </a:r>
          <a:endParaRPr lang="en-US" dirty="0">
            <a:solidFill>
              <a:schemeClr val="bg1"/>
            </a:solidFill>
          </a:endParaRPr>
        </a:p>
      </dgm:t>
    </dgm:pt>
    <dgm:pt modelId="{4C60B396-F53E-4B23-8C02-03DDC74BAF62}" type="parTrans" cxnId="{3DD8FAC1-2A25-494D-B63C-1463FF27C9A1}">
      <dgm:prSet/>
      <dgm:spPr/>
      <dgm:t>
        <a:bodyPr/>
        <a:lstStyle/>
        <a:p>
          <a:endParaRPr lang="en-US"/>
        </a:p>
      </dgm:t>
    </dgm:pt>
    <dgm:pt modelId="{4BCA1579-DC4F-4775-86CD-02DC88BFADA6}" type="sibTrans" cxnId="{3DD8FAC1-2A25-494D-B63C-1463FF27C9A1}">
      <dgm:prSet/>
      <dgm:spPr/>
      <dgm:t>
        <a:bodyPr/>
        <a:lstStyle/>
        <a:p>
          <a:endParaRPr lang="en-US"/>
        </a:p>
      </dgm:t>
    </dgm:pt>
    <dgm:pt modelId="{E9EBBA2F-923D-44C5-B5DC-740B494C15DA}">
      <dgm:prSet phldrT="[Text]"/>
      <dgm:spPr>
        <a:solidFill>
          <a:schemeClr val="accent1"/>
        </a:solidFill>
      </dgm:spPr>
      <dgm:t>
        <a:bodyPr/>
        <a:lstStyle/>
        <a:p>
          <a:r>
            <a:rPr lang="en-US"/>
            <a:t>The holder of a J visa may enter the United States up to 30 days before the start of the program as indicated on the DS-2019.</a:t>
          </a:r>
          <a:endParaRPr lang="en-US" dirty="0"/>
        </a:p>
      </dgm:t>
    </dgm:pt>
    <dgm:pt modelId="{937CD54B-4FA1-4701-B111-5481FD2E33EB}" type="parTrans" cxnId="{B3096526-607E-44D4-850B-11B2C9262BD5}">
      <dgm:prSet/>
      <dgm:spPr/>
      <dgm:t>
        <a:bodyPr/>
        <a:lstStyle/>
        <a:p>
          <a:endParaRPr lang="en-US"/>
        </a:p>
      </dgm:t>
    </dgm:pt>
    <dgm:pt modelId="{9AC38881-EE08-4E52-B07A-1B76F536460D}" type="sibTrans" cxnId="{B3096526-607E-44D4-850B-11B2C9262BD5}">
      <dgm:prSet/>
      <dgm:spPr/>
      <dgm:t>
        <a:bodyPr/>
        <a:lstStyle/>
        <a:p>
          <a:endParaRPr lang="en-US"/>
        </a:p>
      </dgm:t>
    </dgm:pt>
    <dgm:pt modelId="{0CE2A146-F67C-43A6-A078-277D6B69393A}">
      <dgm:prSet/>
      <dgm:spPr>
        <a:solidFill>
          <a:schemeClr val="accent2"/>
        </a:solidFill>
      </dgm:spPr>
      <dgm:t>
        <a:bodyPr/>
        <a:lstStyle/>
        <a:p>
          <a:r>
            <a:rPr lang="en-US" dirty="0"/>
            <a:t>J-1 physicians are authorized to engage in “supplemental clinical activities” within their training institutions, provided certain conditions are met. This added flexibility, sometimes referred to as “internal moonlighting,” can enrich the educational experience without extending training timelines.</a:t>
          </a:r>
        </a:p>
      </dgm:t>
    </dgm:pt>
    <dgm:pt modelId="{5473DA10-61B5-43D8-A650-AF32A5A48DEF}" type="parTrans" cxnId="{C31CECF3-4B2B-48D5-A3D7-D7BB51D35057}">
      <dgm:prSet/>
      <dgm:spPr/>
      <dgm:t>
        <a:bodyPr/>
        <a:lstStyle/>
        <a:p>
          <a:endParaRPr lang="en-US"/>
        </a:p>
      </dgm:t>
    </dgm:pt>
    <dgm:pt modelId="{138A5CD8-BA48-455A-802F-EA18A430504B}" type="sibTrans" cxnId="{C31CECF3-4B2B-48D5-A3D7-D7BB51D35057}">
      <dgm:prSet/>
      <dgm:spPr/>
      <dgm:t>
        <a:bodyPr/>
        <a:lstStyle/>
        <a:p>
          <a:endParaRPr lang="en-US"/>
        </a:p>
      </dgm:t>
    </dgm:pt>
    <dgm:pt modelId="{6DD14994-6B41-4083-BF53-28A6574ACC0B}">
      <dgm:prSet/>
      <dgm:spPr>
        <a:solidFill>
          <a:schemeClr val="accent4"/>
        </a:solidFill>
      </dgm:spPr>
      <dgm:t>
        <a:bodyPr/>
        <a:lstStyle/>
        <a:p>
          <a:r>
            <a:rPr lang="en-US" dirty="0"/>
            <a:t>Wait 10 days after arriving in the United States before applying for an SSN to allow enough time for resident’s arrival information to update in all government systems.</a:t>
          </a:r>
        </a:p>
      </dgm:t>
    </dgm:pt>
    <dgm:pt modelId="{EC3F7A66-530C-4D88-BD08-B31999059655}" type="parTrans" cxnId="{AC27A8D0-E365-4B97-BFFE-0DA7DC4C6299}">
      <dgm:prSet/>
      <dgm:spPr/>
      <dgm:t>
        <a:bodyPr/>
        <a:lstStyle/>
        <a:p>
          <a:endParaRPr lang="en-US"/>
        </a:p>
      </dgm:t>
    </dgm:pt>
    <dgm:pt modelId="{C7E40A56-F151-48D3-8592-0E8367063C8A}" type="sibTrans" cxnId="{AC27A8D0-E365-4B97-BFFE-0DA7DC4C6299}">
      <dgm:prSet/>
      <dgm:spPr/>
      <dgm:t>
        <a:bodyPr/>
        <a:lstStyle/>
        <a:p>
          <a:endParaRPr lang="en-US"/>
        </a:p>
      </dgm:t>
    </dgm:pt>
    <dgm:pt modelId="{F938D6AD-6C7C-4F12-A843-1949F80BC8A9}">
      <dgm:prSet/>
      <dgm:spPr>
        <a:solidFill>
          <a:schemeClr val="accent3"/>
        </a:solidFill>
      </dgm:spPr>
      <dgm:t>
        <a:bodyPr/>
        <a:lstStyle/>
        <a:p>
          <a:r>
            <a:rPr lang="en-US" dirty="0"/>
            <a:t>DS-2019 must have a valid travel signature.</a:t>
          </a:r>
        </a:p>
      </dgm:t>
    </dgm:pt>
    <dgm:pt modelId="{501EAF2E-AC12-4C37-BAE4-898099361417}" type="parTrans" cxnId="{F216B9C0-48F7-4B58-A075-17D59BA04997}">
      <dgm:prSet/>
      <dgm:spPr/>
      <dgm:t>
        <a:bodyPr/>
        <a:lstStyle/>
        <a:p>
          <a:endParaRPr lang="en-US"/>
        </a:p>
      </dgm:t>
    </dgm:pt>
    <dgm:pt modelId="{CC0D6C55-1727-4648-A630-990656191515}" type="sibTrans" cxnId="{F216B9C0-48F7-4B58-A075-17D59BA04997}">
      <dgm:prSet/>
      <dgm:spPr/>
      <dgm:t>
        <a:bodyPr/>
        <a:lstStyle/>
        <a:p>
          <a:endParaRPr lang="en-US"/>
        </a:p>
      </dgm:t>
    </dgm:pt>
    <dgm:pt modelId="{814F7158-72D7-42A5-8B3E-4CA184E34C79}">
      <dgm:prSet/>
      <dgm:spPr>
        <a:solidFill>
          <a:schemeClr val="accent5"/>
        </a:solidFill>
      </dgm:spPr>
      <dgm:t>
        <a:bodyPr/>
        <a:lstStyle/>
        <a:p>
          <a:r>
            <a:rPr lang="en-US" dirty="0"/>
            <a:t>A non-immigrant visa issued by a consular official at a U.S. embassy or consulate for spouses and dependents (unmarried children under the age of 21) of J-1 exchange visitors who accompany or later join the J-1 holder in the United States.</a:t>
          </a:r>
          <a:endParaRPr lang="en-US" dirty="0">
            <a:solidFill>
              <a:schemeClr val="bg1"/>
            </a:solidFill>
          </a:endParaRPr>
        </a:p>
      </dgm:t>
    </dgm:pt>
    <dgm:pt modelId="{C6D9038D-5660-4FB7-97EA-EEB80087392E}" type="parTrans" cxnId="{F7E4A080-6E57-4E69-9FD1-6AD9850B31BD}">
      <dgm:prSet/>
      <dgm:spPr/>
    </dgm:pt>
    <dgm:pt modelId="{9A19EC5E-0623-4B31-8422-C9CFCA2ADADC}" type="sibTrans" cxnId="{F7E4A080-6E57-4E69-9FD1-6AD9850B31BD}">
      <dgm:prSet/>
      <dgm:spPr/>
    </dgm:pt>
    <dgm:pt modelId="{217F6957-87C8-47F7-89E9-76757302163B}">
      <dgm:prSet phldrT="[Text]"/>
      <dgm:spPr>
        <a:solidFill>
          <a:schemeClr val="accent1"/>
        </a:solidFill>
      </dgm:spPr>
      <dgm:t>
        <a:bodyPr/>
        <a:lstStyle/>
        <a:p>
          <a:pPr>
            <a:buNone/>
          </a:pPr>
          <a:r>
            <a:rPr lang="en-US" dirty="0"/>
            <a:t>J-1 physician applicants may now submit a Statement of Need from either their country of citizenship </a:t>
          </a:r>
          <a:r>
            <a:rPr lang="en-US" b="1" dirty="0"/>
            <a:t>or</a:t>
          </a:r>
          <a:r>
            <a:rPr lang="en-US" dirty="0"/>
            <a:t> their last legal permanent residence, as outlined in federal regulation.</a:t>
          </a:r>
          <a:endParaRPr lang="en-US" dirty="0">
            <a:solidFill>
              <a:schemeClr val="bg1"/>
            </a:solidFill>
          </a:endParaRPr>
        </a:p>
      </dgm:t>
    </dgm:pt>
    <dgm:pt modelId="{46586952-7FD3-40B8-9154-0DFCEE2C0652}" type="parTrans" cxnId="{1EB7DE76-E8EE-4ACE-8C3E-42C8CC06790A}">
      <dgm:prSet/>
      <dgm:spPr/>
      <dgm:t>
        <a:bodyPr/>
        <a:lstStyle/>
        <a:p>
          <a:endParaRPr lang="en-US"/>
        </a:p>
      </dgm:t>
    </dgm:pt>
    <dgm:pt modelId="{E12BECA8-B24A-4BFD-A52F-D7878153CED3}" type="sibTrans" cxnId="{1EB7DE76-E8EE-4ACE-8C3E-42C8CC06790A}">
      <dgm:prSet/>
      <dgm:spPr/>
      <dgm:t>
        <a:bodyPr/>
        <a:lstStyle/>
        <a:p>
          <a:endParaRPr lang="en-US"/>
        </a:p>
      </dgm:t>
    </dgm:pt>
    <dgm:pt modelId="{1D0831C3-8660-43DC-BBA4-E3D687F66E2C}">
      <dgm:prSet phldrT="[Text]"/>
      <dgm:spPr>
        <a:solidFill>
          <a:schemeClr val="accent1"/>
        </a:solidFill>
      </dgm:spPr>
      <dgm:t>
        <a:bodyPr/>
        <a:lstStyle/>
        <a:p>
          <a:r>
            <a:rPr lang="en-US"/>
            <a:t>When </a:t>
          </a:r>
          <a:r>
            <a:rPr lang="en-US" dirty="0"/>
            <a:t>can resident arrive in US?</a:t>
          </a:r>
        </a:p>
      </dgm:t>
    </dgm:pt>
    <dgm:pt modelId="{C22E1FD7-3218-43A9-BE8E-FF98516C38D3}" type="parTrans" cxnId="{546DBEC3-2FEB-459E-A146-DC559BE45AFB}">
      <dgm:prSet/>
      <dgm:spPr/>
    </dgm:pt>
    <dgm:pt modelId="{E75521EC-4A2B-4F95-8058-8D36E0D42F81}" type="sibTrans" cxnId="{546DBEC3-2FEB-459E-A146-DC559BE45AFB}">
      <dgm:prSet/>
      <dgm:spPr/>
    </dgm:pt>
    <dgm:pt modelId="{3556E04C-5644-4F3D-82DB-D6D22B916673}" type="pres">
      <dgm:prSet presAssocID="{019637C0-7357-487B-931B-8EDCF4B00A28}" presName="diagram" presStyleCnt="0">
        <dgm:presLayoutVars>
          <dgm:dir/>
          <dgm:resizeHandles val="exact"/>
        </dgm:presLayoutVars>
      </dgm:prSet>
      <dgm:spPr/>
    </dgm:pt>
    <dgm:pt modelId="{2D1B545A-4F0A-4DDD-8D09-BA3F6917A6EC}" type="pres">
      <dgm:prSet presAssocID="{296DB068-FE29-4545-B820-377569A1054F}" presName="node" presStyleLbl="node1" presStyleIdx="0" presStyleCnt="6">
        <dgm:presLayoutVars>
          <dgm:bulletEnabled val="1"/>
        </dgm:presLayoutVars>
      </dgm:prSet>
      <dgm:spPr/>
    </dgm:pt>
    <dgm:pt modelId="{35170D7F-CE7B-49E1-8D48-977938E7FD7B}" type="pres">
      <dgm:prSet presAssocID="{C307BD64-3F3E-4005-9ADA-16FC135E11D6}" presName="sibTrans" presStyleCnt="0"/>
      <dgm:spPr/>
    </dgm:pt>
    <dgm:pt modelId="{55AC3EBD-D894-408B-B2AE-E5889AEDF604}" type="pres">
      <dgm:prSet presAssocID="{1D0831C3-8660-43DC-BBA4-E3D687F66E2C}" presName="node" presStyleLbl="node1" presStyleIdx="1" presStyleCnt="6">
        <dgm:presLayoutVars>
          <dgm:bulletEnabled val="1"/>
        </dgm:presLayoutVars>
      </dgm:prSet>
      <dgm:spPr/>
    </dgm:pt>
    <dgm:pt modelId="{99EE4103-7B40-4BB7-9F24-BF574C0E6AC3}" type="pres">
      <dgm:prSet presAssocID="{E75521EC-4A2B-4F95-8058-8D36E0D42F81}" presName="sibTrans" presStyleCnt="0"/>
      <dgm:spPr/>
    </dgm:pt>
    <dgm:pt modelId="{1A09950B-3085-4AF8-B85B-528D02951D4C}" type="pres">
      <dgm:prSet presAssocID="{BD7936FE-213B-421C-B7B8-E62CC8941447}" presName="node" presStyleLbl="node1" presStyleIdx="2" presStyleCnt="6">
        <dgm:presLayoutVars>
          <dgm:bulletEnabled val="1"/>
        </dgm:presLayoutVars>
      </dgm:prSet>
      <dgm:spPr/>
    </dgm:pt>
    <dgm:pt modelId="{D687DB33-5117-40D9-9AC1-E6770CBAAE2C}" type="pres">
      <dgm:prSet presAssocID="{7AA33DE1-CD32-4633-AD55-92217B41DDFE}" presName="sibTrans" presStyleCnt="0"/>
      <dgm:spPr/>
    </dgm:pt>
    <dgm:pt modelId="{DF1FD87E-1B00-475D-BDA4-6E2B0155048D}" type="pres">
      <dgm:prSet presAssocID="{4B3D800A-FB9D-483C-834F-1AD8B62E5B3E}" presName="node" presStyleLbl="node1" presStyleIdx="3" presStyleCnt="6">
        <dgm:presLayoutVars>
          <dgm:bulletEnabled val="1"/>
        </dgm:presLayoutVars>
      </dgm:prSet>
      <dgm:spPr/>
    </dgm:pt>
    <dgm:pt modelId="{6F3883EE-F03C-4CED-B466-8AACCF5C8F4A}" type="pres">
      <dgm:prSet presAssocID="{478CA49E-5FE5-45C3-8187-F8CF3DC492D8}" presName="sibTrans" presStyleCnt="0"/>
      <dgm:spPr/>
    </dgm:pt>
    <dgm:pt modelId="{5483B3BC-24F1-4926-8B05-09FD0A1AAEEB}" type="pres">
      <dgm:prSet presAssocID="{A7582BA9-DD9F-4736-A4DD-FC87272FBC52}" presName="node" presStyleLbl="node1" presStyleIdx="4" presStyleCnt="6">
        <dgm:presLayoutVars>
          <dgm:bulletEnabled val="1"/>
        </dgm:presLayoutVars>
      </dgm:prSet>
      <dgm:spPr/>
    </dgm:pt>
    <dgm:pt modelId="{54400089-1BC2-4EB8-8AC1-6194BFF448AB}" type="pres">
      <dgm:prSet presAssocID="{039CA3CE-CF1A-4550-940B-86CADE92E519}" presName="sibTrans" presStyleCnt="0"/>
      <dgm:spPr/>
    </dgm:pt>
    <dgm:pt modelId="{FF654008-7289-4BEE-9673-8A27E61470CD}" type="pres">
      <dgm:prSet presAssocID="{28B7DAE1-2204-49D7-8F35-933EC8EE9C81}" presName="node" presStyleLbl="node1" presStyleIdx="5" presStyleCnt="6">
        <dgm:presLayoutVars>
          <dgm:bulletEnabled val="1"/>
        </dgm:presLayoutVars>
      </dgm:prSet>
      <dgm:spPr/>
    </dgm:pt>
  </dgm:ptLst>
  <dgm:cxnLst>
    <dgm:cxn modelId="{94645313-087C-4847-AD5A-C3E1BDE255D8}" type="presOf" srcId="{1D0831C3-8660-43DC-BBA4-E3D687F66E2C}" destId="{55AC3EBD-D894-408B-B2AE-E5889AEDF604}" srcOrd="0" destOrd="0" presId="urn:microsoft.com/office/officeart/2005/8/layout/default"/>
    <dgm:cxn modelId="{B84C9618-344D-4FEB-8090-8223697BE744}" type="presOf" srcId="{F938D6AD-6C7C-4F12-A843-1949F80BC8A9}" destId="{5483B3BC-24F1-4926-8B05-09FD0A1AAEEB}" srcOrd="0" destOrd="1" presId="urn:microsoft.com/office/officeart/2005/8/layout/default"/>
    <dgm:cxn modelId="{B3096526-607E-44D4-850B-11B2C9262BD5}" srcId="{1D0831C3-8660-43DC-BBA4-E3D687F66E2C}" destId="{E9EBBA2F-923D-44C5-B5DC-740B494C15DA}" srcOrd="0" destOrd="0" parTransId="{937CD54B-4FA1-4701-B111-5481FD2E33EB}" sibTransId="{9AC38881-EE08-4E52-B07A-1B76F536460D}"/>
    <dgm:cxn modelId="{8220C42B-33C8-4B36-B649-117939C8FBFF}" type="presOf" srcId="{296DB068-FE29-4545-B820-377569A1054F}" destId="{2D1B545A-4F0A-4DDD-8D09-BA3F6917A6EC}" srcOrd="0" destOrd="0" presId="urn:microsoft.com/office/officeart/2005/8/layout/default"/>
    <dgm:cxn modelId="{944ADB45-7447-421A-BA2A-A75756F36420}" type="presOf" srcId="{BD7936FE-213B-421C-B7B8-E62CC8941447}" destId="{1A09950B-3085-4AF8-B85B-528D02951D4C}" srcOrd="0" destOrd="0" presId="urn:microsoft.com/office/officeart/2005/8/layout/default"/>
    <dgm:cxn modelId="{6545E746-79B5-49B9-B588-295F69F9EBD8}" type="presOf" srcId="{28B7DAE1-2204-49D7-8F35-933EC8EE9C81}" destId="{FF654008-7289-4BEE-9673-8A27E61470CD}" srcOrd="0" destOrd="0" presId="urn:microsoft.com/office/officeart/2005/8/layout/default"/>
    <dgm:cxn modelId="{7B465C74-51D6-4D92-81BC-D790368826C8}" type="presOf" srcId="{814F7158-72D7-42A5-8B3E-4CA184E34C79}" destId="{FF654008-7289-4BEE-9673-8A27E61470CD}" srcOrd="0" destOrd="1" presId="urn:microsoft.com/office/officeart/2005/8/layout/default"/>
    <dgm:cxn modelId="{1EB7DE76-E8EE-4ACE-8C3E-42C8CC06790A}" srcId="{296DB068-FE29-4545-B820-377569A1054F}" destId="{217F6957-87C8-47F7-89E9-76757302163B}" srcOrd="0" destOrd="0" parTransId="{46586952-7FD3-40B8-9154-0DFCEE2C0652}" sibTransId="{E12BECA8-B24A-4BFD-A52F-D7878153CED3}"/>
    <dgm:cxn modelId="{E9030C7E-15D6-43D0-B61F-CA176D675EA3}" srcId="{019637C0-7357-487B-931B-8EDCF4B00A28}" destId="{4B3D800A-FB9D-483C-834F-1AD8B62E5B3E}" srcOrd="3" destOrd="0" parTransId="{0D344AD4-D562-46AB-9FEE-3138D31EADD2}" sibTransId="{478CA49E-5FE5-45C3-8187-F8CF3DC492D8}"/>
    <dgm:cxn modelId="{F7E4A080-6E57-4E69-9FD1-6AD9850B31BD}" srcId="{28B7DAE1-2204-49D7-8F35-933EC8EE9C81}" destId="{814F7158-72D7-42A5-8B3E-4CA184E34C79}" srcOrd="0" destOrd="0" parTransId="{C6D9038D-5660-4FB7-97EA-EEB80087392E}" sibTransId="{9A19EC5E-0623-4B31-8422-C9CFCA2ADADC}"/>
    <dgm:cxn modelId="{BC84A58B-049D-46E5-9DB1-A5059977501E}" type="presOf" srcId="{217F6957-87C8-47F7-89E9-76757302163B}" destId="{2D1B545A-4F0A-4DDD-8D09-BA3F6917A6EC}" srcOrd="0" destOrd="1" presId="urn:microsoft.com/office/officeart/2005/8/layout/default"/>
    <dgm:cxn modelId="{E5D25F9A-44C9-420A-B79F-A7FE0AEF30EF}" srcId="{019637C0-7357-487B-931B-8EDCF4B00A28}" destId="{BD7936FE-213B-421C-B7B8-E62CC8941447}" srcOrd="2" destOrd="0" parTransId="{81B707CF-2879-48D9-8CE1-3E7C439D503D}" sibTransId="{7AA33DE1-CD32-4633-AD55-92217B41DDFE}"/>
    <dgm:cxn modelId="{F216B9C0-48F7-4B58-A075-17D59BA04997}" srcId="{A7582BA9-DD9F-4736-A4DD-FC87272FBC52}" destId="{F938D6AD-6C7C-4F12-A843-1949F80BC8A9}" srcOrd="0" destOrd="0" parTransId="{501EAF2E-AC12-4C37-BAE4-898099361417}" sibTransId="{CC0D6C55-1727-4648-A630-990656191515}"/>
    <dgm:cxn modelId="{3DD8FAC1-2A25-494D-B63C-1463FF27C9A1}" srcId="{019637C0-7357-487B-931B-8EDCF4B00A28}" destId="{28B7DAE1-2204-49D7-8F35-933EC8EE9C81}" srcOrd="5" destOrd="0" parTransId="{4C60B396-F53E-4B23-8C02-03DDC74BAF62}" sibTransId="{4BCA1579-DC4F-4775-86CD-02DC88BFADA6}"/>
    <dgm:cxn modelId="{546DBEC3-2FEB-459E-A146-DC559BE45AFB}" srcId="{019637C0-7357-487B-931B-8EDCF4B00A28}" destId="{1D0831C3-8660-43DC-BBA4-E3D687F66E2C}" srcOrd="1" destOrd="0" parTransId="{C22E1FD7-3218-43A9-BE8E-FF98516C38D3}" sibTransId="{E75521EC-4A2B-4F95-8058-8D36E0D42F81}"/>
    <dgm:cxn modelId="{43DD5CC7-7A6C-438F-8592-6C3F1B4564E8}" type="presOf" srcId="{4B3D800A-FB9D-483C-834F-1AD8B62E5B3E}" destId="{DF1FD87E-1B00-475D-BDA4-6E2B0155048D}" srcOrd="0" destOrd="0" presId="urn:microsoft.com/office/officeart/2005/8/layout/default"/>
    <dgm:cxn modelId="{5EDDD4C7-F14B-4F0E-8EB0-022C5A2C2CD6}" type="presOf" srcId="{019637C0-7357-487B-931B-8EDCF4B00A28}" destId="{3556E04C-5644-4F3D-82DB-D6D22B916673}" srcOrd="0" destOrd="0" presId="urn:microsoft.com/office/officeart/2005/8/layout/default"/>
    <dgm:cxn modelId="{AC27A8D0-E365-4B97-BFFE-0DA7DC4C6299}" srcId="{4B3D800A-FB9D-483C-834F-1AD8B62E5B3E}" destId="{6DD14994-6B41-4083-BF53-28A6574ACC0B}" srcOrd="0" destOrd="0" parTransId="{EC3F7A66-530C-4D88-BD08-B31999059655}" sibTransId="{C7E40A56-F151-48D3-8592-0E8367063C8A}"/>
    <dgm:cxn modelId="{C4F2D9D8-9F0F-4891-B01E-452AB7888A17}" type="presOf" srcId="{6DD14994-6B41-4083-BF53-28A6574ACC0B}" destId="{DF1FD87E-1B00-475D-BDA4-6E2B0155048D}" srcOrd="0" destOrd="1" presId="urn:microsoft.com/office/officeart/2005/8/layout/default"/>
    <dgm:cxn modelId="{D601A9DF-DBBB-41A0-8C76-6E3E2FEEC335}" srcId="{019637C0-7357-487B-931B-8EDCF4B00A28}" destId="{296DB068-FE29-4545-B820-377569A1054F}" srcOrd="0" destOrd="0" parTransId="{2438B458-4992-467E-9923-5D90D70951F1}" sibTransId="{C307BD64-3F3E-4005-9ADA-16FC135E11D6}"/>
    <dgm:cxn modelId="{574010E8-D9D0-4CE9-904C-670D19977578}" type="presOf" srcId="{0CE2A146-F67C-43A6-A078-277D6B69393A}" destId="{1A09950B-3085-4AF8-B85B-528D02951D4C}" srcOrd="0" destOrd="1" presId="urn:microsoft.com/office/officeart/2005/8/layout/default"/>
    <dgm:cxn modelId="{47A543EF-B409-4B27-A7F6-3DDB4EBC8825}" srcId="{019637C0-7357-487B-931B-8EDCF4B00A28}" destId="{A7582BA9-DD9F-4736-A4DD-FC87272FBC52}" srcOrd="4" destOrd="0" parTransId="{16E05F62-282C-43FA-AF2A-35C540B2639C}" sibTransId="{039CA3CE-CF1A-4550-940B-86CADE92E519}"/>
    <dgm:cxn modelId="{C31CECF3-4B2B-48D5-A3D7-D7BB51D35057}" srcId="{BD7936FE-213B-421C-B7B8-E62CC8941447}" destId="{0CE2A146-F67C-43A6-A078-277D6B69393A}" srcOrd="0" destOrd="0" parTransId="{5473DA10-61B5-43D8-A650-AF32A5A48DEF}" sibTransId="{138A5CD8-BA48-455A-802F-EA18A430504B}"/>
    <dgm:cxn modelId="{FCE38EFB-CADD-4EFA-9D9B-026F569B1663}" type="presOf" srcId="{E9EBBA2F-923D-44C5-B5DC-740B494C15DA}" destId="{55AC3EBD-D894-408B-B2AE-E5889AEDF604}" srcOrd="0" destOrd="1" presId="urn:microsoft.com/office/officeart/2005/8/layout/default"/>
    <dgm:cxn modelId="{2ACA95FD-2502-4B78-ACC1-2FB3F8D5BEDC}" type="presOf" srcId="{A7582BA9-DD9F-4736-A4DD-FC87272FBC52}" destId="{5483B3BC-24F1-4926-8B05-09FD0A1AAEEB}" srcOrd="0" destOrd="0" presId="urn:microsoft.com/office/officeart/2005/8/layout/default"/>
    <dgm:cxn modelId="{4CA83C40-CD73-4B62-B4C2-0332CF88F27E}" type="presParOf" srcId="{3556E04C-5644-4F3D-82DB-D6D22B916673}" destId="{2D1B545A-4F0A-4DDD-8D09-BA3F6917A6EC}" srcOrd="0" destOrd="0" presId="urn:microsoft.com/office/officeart/2005/8/layout/default"/>
    <dgm:cxn modelId="{789C68E5-D2B2-48AB-8607-716A76E21CF3}" type="presParOf" srcId="{3556E04C-5644-4F3D-82DB-D6D22B916673}" destId="{35170D7F-CE7B-49E1-8D48-977938E7FD7B}" srcOrd="1" destOrd="0" presId="urn:microsoft.com/office/officeart/2005/8/layout/default"/>
    <dgm:cxn modelId="{EA6AB014-31F0-4142-AC1B-619809CA4611}" type="presParOf" srcId="{3556E04C-5644-4F3D-82DB-D6D22B916673}" destId="{55AC3EBD-D894-408B-B2AE-E5889AEDF604}" srcOrd="2" destOrd="0" presId="urn:microsoft.com/office/officeart/2005/8/layout/default"/>
    <dgm:cxn modelId="{02027919-D1F3-4640-91E3-662B5589D921}" type="presParOf" srcId="{3556E04C-5644-4F3D-82DB-D6D22B916673}" destId="{99EE4103-7B40-4BB7-9F24-BF574C0E6AC3}" srcOrd="3" destOrd="0" presId="urn:microsoft.com/office/officeart/2005/8/layout/default"/>
    <dgm:cxn modelId="{61CA0718-4CB7-4856-AA94-1F11ED6EDE54}" type="presParOf" srcId="{3556E04C-5644-4F3D-82DB-D6D22B916673}" destId="{1A09950B-3085-4AF8-B85B-528D02951D4C}" srcOrd="4" destOrd="0" presId="urn:microsoft.com/office/officeart/2005/8/layout/default"/>
    <dgm:cxn modelId="{E69AEF04-82BD-41CD-A40E-F2E832C9245A}" type="presParOf" srcId="{3556E04C-5644-4F3D-82DB-D6D22B916673}" destId="{D687DB33-5117-40D9-9AC1-E6770CBAAE2C}" srcOrd="5" destOrd="0" presId="urn:microsoft.com/office/officeart/2005/8/layout/default"/>
    <dgm:cxn modelId="{0FA9502D-E814-473B-8912-F80C2285FE57}" type="presParOf" srcId="{3556E04C-5644-4F3D-82DB-D6D22B916673}" destId="{DF1FD87E-1B00-475D-BDA4-6E2B0155048D}" srcOrd="6" destOrd="0" presId="urn:microsoft.com/office/officeart/2005/8/layout/default"/>
    <dgm:cxn modelId="{B61A9941-5ECB-4C18-AF5A-5B1A6E4E1456}" type="presParOf" srcId="{3556E04C-5644-4F3D-82DB-D6D22B916673}" destId="{6F3883EE-F03C-4CED-B466-8AACCF5C8F4A}" srcOrd="7" destOrd="0" presId="urn:microsoft.com/office/officeart/2005/8/layout/default"/>
    <dgm:cxn modelId="{C7000178-5FD7-4FAD-9004-48183955B753}" type="presParOf" srcId="{3556E04C-5644-4F3D-82DB-D6D22B916673}" destId="{5483B3BC-24F1-4926-8B05-09FD0A1AAEEB}" srcOrd="8" destOrd="0" presId="urn:microsoft.com/office/officeart/2005/8/layout/default"/>
    <dgm:cxn modelId="{EBC422DA-2EC4-42CF-9609-3B9080653021}" type="presParOf" srcId="{3556E04C-5644-4F3D-82DB-D6D22B916673}" destId="{54400089-1BC2-4EB8-8AC1-6194BFF448AB}" srcOrd="9" destOrd="0" presId="urn:microsoft.com/office/officeart/2005/8/layout/default"/>
    <dgm:cxn modelId="{E503D3BE-6150-4FBC-9B2F-A553F0B46641}" type="presParOf" srcId="{3556E04C-5644-4F3D-82DB-D6D22B916673}" destId="{FF654008-7289-4BEE-9673-8A27E61470C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06B9A-0569-4F2F-A8CE-BEC8A74BA02B}">
      <dsp:nvSpPr>
        <dsp:cNvPr id="0" name=""/>
        <dsp:cNvSpPr/>
      </dsp:nvSpPr>
      <dsp:spPr>
        <a:xfrm>
          <a:off x="0" y="217482"/>
          <a:ext cx="475456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007" tIns="249936" rIns="36900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Sponsor for Residents J1 Visa</a:t>
          </a:r>
        </a:p>
      </dsp:txBody>
      <dsp:txXfrm>
        <a:off x="0" y="217482"/>
        <a:ext cx="4754562" cy="491400"/>
      </dsp:txXfrm>
    </dsp:sp>
    <dsp:sp modelId="{92EDFE89-173B-4B46-8711-1FC9E254BA50}">
      <dsp:nvSpPr>
        <dsp:cNvPr id="0" name=""/>
        <dsp:cNvSpPr/>
      </dsp:nvSpPr>
      <dsp:spPr>
        <a:xfrm>
          <a:off x="237728" y="40362"/>
          <a:ext cx="3328193"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98" tIns="0" rIns="125798" bIns="0" numCol="1" spcCol="1270" anchor="ctr" anchorCtr="0">
          <a:noAutofit/>
        </a:bodyPr>
        <a:lstStyle/>
        <a:p>
          <a:pPr marL="0" lvl="0" indent="0" algn="l" defTabSz="533400">
            <a:lnSpc>
              <a:spcPct val="90000"/>
            </a:lnSpc>
            <a:spcBef>
              <a:spcPct val="0"/>
            </a:spcBef>
            <a:spcAft>
              <a:spcPct val="35000"/>
            </a:spcAft>
            <a:buNone/>
          </a:pPr>
          <a:r>
            <a:rPr lang="en-US" sz="1200" kern="1200" dirty="0"/>
            <a:t>ECFMG</a:t>
          </a:r>
        </a:p>
      </dsp:txBody>
      <dsp:txXfrm>
        <a:off x="255021" y="57655"/>
        <a:ext cx="3293607" cy="319654"/>
      </dsp:txXfrm>
    </dsp:sp>
    <dsp:sp modelId="{7C196767-908B-4CCB-896F-B99C8BB7584C}">
      <dsp:nvSpPr>
        <dsp:cNvPr id="0" name=""/>
        <dsp:cNvSpPr/>
      </dsp:nvSpPr>
      <dsp:spPr>
        <a:xfrm>
          <a:off x="0" y="950802"/>
          <a:ext cx="4754562"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007" tIns="249936" rIns="36900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Electronic System used for document upload by:</a:t>
          </a:r>
        </a:p>
        <a:p>
          <a:pPr marL="228600" lvl="2" indent="-114300" algn="l" defTabSz="533400">
            <a:lnSpc>
              <a:spcPct val="90000"/>
            </a:lnSpc>
            <a:spcBef>
              <a:spcPct val="0"/>
            </a:spcBef>
            <a:spcAft>
              <a:spcPct val="15000"/>
            </a:spcAft>
            <a:buChar char="•"/>
          </a:pPr>
          <a:r>
            <a:rPr lang="en-US" sz="1200" kern="1200" dirty="0"/>
            <a:t>Program</a:t>
          </a:r>
        </a:p>
        <a:p>
          <a:pPr marL="228600" lvl="2" indent="-114300" algn="l" defTabSz="533400">
            <a:lnSpc>
              <a:spcPct val="90000"/>
            </a:lnSpc>
            <a:spcBef>
              <a:spcPct val="0"/>
            </a:spcBef>
            <a:spcAft>
              <a:spcPct val="15000"/>
            </a:spcAft>
            <a:buChar char="•"/>
          </a:pPr>
          <a:r>
            <a:rPr lang="en-US" sz="1200" kern="1200" dirty="0"/>
            <a:t>Residents</a:t>
          </a:r>
        </a:p>
      </dsp:txBody>
      <dsp:txXfrm>
        <a:off x="0" y="950802"/>
        <a:ext cx="4754562" cy="850500"/>
      </dsp:txXfrm>
    </dsp:sp>
    <dsp:sp modelId="{4DFDE086-58DA-4657-AFD1-0467BAA12E24}">
      <dsp:nvSpPr>
        <dsp:cNvPr id="0" name=""/>
        <dsp:cNvSpPr/>
      </dsp:nvSpPr>
      <dsp:spPr>
        <a:xfrm>
          <a:off x="237728" y="773682"/>
          <a:ext cx="3328193"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98" tIns="0" rIns="125798" bIns="0" numCol="1" spcCol="1270" anchor="ctr" anchorCtr="0">
          <a:noAutofit/>
        </a:bodyPr>
        <a:lstStyle/>
        <a:p>
          <a:pPr marL="0" lvl="0" indent="0" algn="l" defTabSz="533400">
            <a:lnSpc>
              <a:spcPct val="90000"/>
            </a:lnSpc>
            <a:spcBef>
              <a:spcPct val="0"/>
            </a:spcBef>
            <a:spcAft>
              <a:spcPct val="35000"/>
            </a:spcAft>
            <a:buNone/>
          </a:pPr>
          <a:r>
            <a:rPr lang="en-US" sz="1200" kern="1200" dirty="0"/>
            <a:t>Intealth</a:t>
          </a:r>
        </a:p>
      </dsp:txBody>
      <dsp:txXfrm>
        <a:off x="255021" y="790975"/>
        <a:ext cx="3293607" cy="319654"/>
      </dsp:txXfrm>
    </dsp:sp>
    <dsp:sp modelId="{EDBA4C67-6ACF-4992-82E6-0654349212D2}">
      <dsp:nvSpPr>
        <dsp:cNvPr id="0" name=""/>
        <dsp:cNvSpPr/>
      </dsp:nvSpPr>
      <dsp:spPr>
        <a:xfrm>
          <a:off x="0" y="2043222"/>
          <a:ext cx="475456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007" tIns="249936" rIns="36900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Exchange Visitor Sponsorship Program</a:t>
          </a:r>
        </a:p>
      </dsp:txBody>
      <dsp:txXfrm>
        <a:off x="0" y="2043222"/>
        <a:ext cx="4754562" cy="491400"/>
      </dsp:txXfrm>
    </dsp:sp>
    <dsp:sp modelId="{A37B5792-C91E-46D9-961E-DC61B1552912}">
      <dsp:nvSpPr>
        <dsp:cNvPr id="0" name=""/>
        <dsp:cNvSpPr/>
      </dsp:nvSpPr>
      <dsp:spPr>
        <a:xfrm>
          <a:off x="237728" y="1866102"/>
          <a:ext cx="3328193"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98" tIns="0" rIns="125798" bIns="0" numCol="1" spcCol="1270" anchor="ctr" anchorCtr="0">
          <a:noAutofit/>
        </a:bodyPr>
        <a:lstStyle/>
        <a:p>
          <a:pPr marL="0" lvl="0" indent="0" algn="l" defTabSz="533400">
            <a:lnSpc>
              <a:spcPct val="90000"/>
            </a:lnSpc>
            <a:spcBef>
              <a:spcPct val="0"/>
            </a:spcBef>
            <a:spcAft>
              <a:spcPct val="35000"/>
            </a:spcAft>
            <a:buNone/>
          </a:pPr>
          <a:r>
            <a:rPr lang="en-US" sz="1200" kern="1200" dirty="0"/>
            <a:t>EVSP</a:t>
          </a:r>
        </a:p>
      </dsp:txBody>
      <dsp:txXfrm>
        <a:off x="255021" y="1883395"/>
        <a:ext cx="3293607" cy="319654"/>
      </dsp:txXfrm>
    </dsp:sp>
    <dsp:sp modelId="{6DBAEA0C-0025-44C4-BE6C-4D4EAEEAF6E1}">
      <dsp:nvSpPr>
        <dsp:cNvPr id="0" name=""/>
        <dsp:cNvSpPr/>
      </dsp:nvSpPr>
      <dsp:spPr>
        <a:xfrm>
          <a:off x="0" y="2776542"/>
          <a:ext cx="4754562" cy="661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007" tIns="249936" rIns="36900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Training Program Liaison AKA</a:t>
          </a:r>
        </a:p>
        <a:p>
          <a:pPr marL="228600" lvl="2" indent="-114300" algn="l" defTabSz="533400">
            <a:lnSpc>
              <a:spcPct val="90000"/>
            </a:lnSpc>
            <a:spcBef>
              <a:spcPct val="0"/>
            </a:spcBef>
            <a:spcAft>
              <a:spcPct val="15000"/>
            </a:spcAft>
            <a:buChar char="•"/>
          </a:pPr>
          <a:r>
            <a:rPr lang="en-US" sz="1200" kern="1200"/>
            <a:t>Coordinators</a:t>
          </a:r>
          <a:r>
            <a:rPr lang="en-US" sz="1200" kern="1200" dirty="0"/>
            <a:t>/Administrators/Managers of Program</a:t>
          </a:r>
        </a:p>
      </dsp:txBody>
      <dsp:txXfrm>
        <a:off x="0" y="2776542"/>
        <a:ext cx="4754562" cy="661500"/>
      </dsp:txXfrm>
    </dsp:sp>
    <dsp:sp modelId="{6378A12E-DF1C-486F-B3E8-3A76EC65650A}">
      <dsp:nvSpPr>
        <dsp:cNvPr id="0" name=""/>
        <dsp:cNvSpPr/>
      </dsp:nvSpPr>
      <dsp:spPr>
        <a:xfrm>
          <a:off x="237728" y="2599422"/>
          <a:ext cx="3328193"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98" tIns="0" rIns="125798" bIns="0" numCol="1" spcCol="1270" anchor="ctr" anchorCtr="0">
          <a:noAutofit/>
        </a:bodyPr>
        <a:lstStyle/>
        <a:p>
          <a:pPr marL="0" lvl="0" indent="0" algn="l" defTabSz="533400">
            <a:lnSpc>
              <a:spcPct val="90000"/>
            </a:lnSpc>
            <a:spcBef>
              <a:spcPct val="0"/>
            </a:spcBef>
            <a:spcAft>
              <a:spcPct val="35000"/>
            </a:spcAft>
            <a:buNone/>
          </a:pPr>
          <a:r>
            <a:rPr lang="en-US" sz="1200" kern="1200" dirty="0"/>
            <a:t>TPL</a:t>
          </a:r>
        </a:p>
      </dsp:txBody>
      <dsp:txXfrm>
        <a:off x="255021" y="2616715"/>
        <a:ext cx="3293607" cy="319654"/>
      </dsp:txXfrm>
    </dsp:sp>
    <dsp:sp modelId="{10B3A36E-8D4D-4810-A864-200B60D53FB0}">
      <dsp:nvSpPr>
        <dsp:cNvPr id="0" name=""/>
        <dsp:cNvSpPr/>
      </dsp:nvSpPr>
      <dsp:spPr>
        <a:xfrm>
          <a:off x="0" y="3679962"/>
          <a:ext cx="4754562" cy="302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F58F28-24D9-4022-BF3B-E4F1B3ABA6BC}">
      <dsp:nvSpPr>
        <dsp:cNvPr id="0" name=""/>
        <dsp:cNvSpPr/>
      </dsp:nvSpPr>
      <dsp:spPr>
        <a:xfrm>
          <a:off x="237728" y="3502842"/>
          <a:ext cx="3328193"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98" tIns="0" rIns="125798" bIns="0" numCol="1" spcCol="1270" anchor="ctr" anchorCtr="0">
          <a:noAutofit/>
        </a:bodyPr>
        <a:lstStyle/>
        <a:p>
          <a:pPr marL="0" lvl="0" indent="0" algn="l" defTabSz="533400">
            <a:lnSpc>
              <a:spcPct val="90000"/>
            </a:lnSpc>
            <a:spcBef>
              <a:spcPct val="0"/>
            </a:spcBef>
            <a:spcAft>
              <a:spcPct val="35000"/>
            </a:spcAft>
            <a:buNone/>
          </a:pPr>
          <a:r>
            <a:rPr lang="en-US" sz="1200" kern="1200" dirty="0"/>
            <a:t>Contracts</a:t>
          </a:r>
        </a:p>
      </dsp:txBody>
      <dsp:txXfrm>
        <a:off x="255021" y="3520135"/>
        <a:ext cx="3293607"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A101B-9BC1-4A6C-8C79-B978B238662D}">
      <dsp:nvSpPr>
        <dsp:cNvPr id="0" name=""/>
        <dsp:cNvSpPr/>
      </dsp:nvSpPr>
      <dsp:spPr>
        <a:xfrm>
          <a:off x="1656" y="278002"/>
          <a:ext cx="477815" cy="477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66780A-D826-4B24-BAE9-E9615A7E7FD7}">
      <dsp:nvSpPr>
        <dsp:cNvPr id="0" name=""/>
        <dsp:cNvSpPr/>
      </dsp:nvSpPr>
      <dsp:spPr>
        <a:xfrm>
          <a:off x="101998" y="378343"/>
          <a:ext cx="277133" cy="2771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8A065A-0E5F-4D88-B44D-55CF43E474E2}">
      <dsp:nvSpPr>
        <dsp:cNvPr id="0" name=""/>
        <dsp:cNvSpPr/>
      </dsp:nvSpPr>
      <dsp:spPr>
        <a:xfrm>
          <a:off x="581861" y="278002"/>
          <a:ext cx="1126279" cy="47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Requirements</a:t>
          </a:r>
        </a:p>
      </dsp:txBody>
      <dsp:txXfrm>
        <a:off x="581861" y="278002"/>
        <a:ext cx="1126279" cy="477815"/>
      </dsp:txXfrm>
    </dsp:sp>
    <dsp:sp modelId="{7F8DF233-8A48-40D9-83D6-B958F8F63C30}">
      <dsp:nvSpPr>
        <dsp:cNvPr id="0" name=""/>
        <dsp:cNvSpPr/>
      </dsp:nvSpPr>
      <dsp:spPr>
        <a:xfrm>
          <a:off x="1904386" y="278002"/>
          <a:ext cx="477815" cy="477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DE67A-385C-4367-91D7-7EE091B3BE30}">
      <dsp:nvSpPr>
        <dsp:cNvPr id="0" name=""/>
        <dsp:cNvSpPr/>
      </dsp:nvSpPr>
      <dsp:spPr>
        <a:xfrm>
          <a:off x="2004728" y="378343"/>
          <a:ext cx="277133" cy="2771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E2212E-09D8-4472-861A-6FC9A51DE838}">
      <dsp:nvSpPr>
        <dsp:cNvPr id="0" name=""/>
        <dsp:cNvSpPr/>
      </dsp:nvSpPr>
      <dsp:spPr>
        <a:xfrm>
          <a:off x="2484591" y="278002"/>
          <a:ext cx="1126279" cy="47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Deadlines</a:t>
          </a:r>
        </a:p>
      </dsp:txBody>
      <dsp:txXfrm>
        <a:off x="2484591" y="278002"/>
        <a:ext cx="1126279" cy="477815"/>
      </dsp:txXfrm>
    </dsp:sp>
    <dsp:sp modelId="{AD06FA7B-AE0C-401E-95F3-AC07181E83DB}">
      <dsp:nvSpPr>
        <dsp:cNvPr id="0" name=""/>
        <dsp:cNvSpPr/>
      </dsp:nvSpPr>
      <dsp:spPr>
        <a:xfrm>
          <a:off x="1656" y="1121146"/>
          <a:ext cx="477815" cy="477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4458B-80BA-461D-B9EE-946E94B02DCF}">
      <dsp:nvSpPr>
        <dsp:cNvPr id="0" name=""/>
        <dsp:cNvSpPr/>
      </dsp:nvSpPr>
      <dsp:spPr>
        <a:xfrm>
          <a:off x="101998" y="1221487"/>
          <a:ext cx="277133" cy="2771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A43A68-C3C5-4912-9A56-1AB192D5F053}">
      <dsp:nvSpPr>
        <dsp:cNvPr id="0" name=""/>
        <dsp:cNvSpPr/>
      </dsp:nvSpPr>
      <dsp:spPr>
        <a:xfrm>
          <a:off x="581861" y="1121146"/>
          <a:ext cx="1126279" cy="47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Process Timeline</a:t>
          </a:r>
        </a:p>
      </dsp:txBody>
      <dsp:txXfrm>
        <a:off x="581861" y="1121146"/>
        <a:ext cx="1126279" cy="477815"/>
      </dsp:txXfrm>
    </dsp:sp>
    <dsp:sp modelId="{F9684D76-CDDD-49A8-A74D-8F7ED4AA7C6D}">
      <dsp:nvSpPr>
        <dsp:cNvPr id="0" name=""/>
        <dsp:cNvSpPr/>
      </dsp:nvSpPr>
      <dsp:spPr>
        <a:xfrm>
          <a:off x="1904386" y="1121146"/>
          <a:ext cx="477815" cy="477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9DBEA-6D2D-4BD9-ADB3-D96C46C6EB27}">
      <dsp:nvSpPr>
        <dsp:cNvPr id="0" name=""/>
        <dsp:cNvSpPr/>
      </dsp:nvSpPr>
      <dsp:spPr>
        <a:xfrm>
          <a:off x="2004728" y="1221487"/>
          <a:ext cx="277133" cy="2771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A0412-AB3A-462F-AFAF-C3807C7FA869}">
      <dsp:nvSpPr>
        <dsp:cNvPr id="0" name=""/>
        <dsp:cNvSpPr/>
      </dsp:nvSpPr>
      <dsp:spPr>
        <a:xfrm>
          <a:off x="2484591" y="1121146"/>
          <a:ext cx="1126279" cy="47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Travel Time</a:t>
          </a:r>
        </a:p>
      </dsp:txBody>
      <dsp:txXfrm>
        <a:off x="2484591" y="1121146"/>
        <a:ext cx="1126279" cy="477815"/>
      </dsp:txXfrm>
    </dsp:sp>
    <dsp:sp modelId="{5B934572-A229-4497-90C7-97B641B5A3C2}">
      <dsp:nvSpPr>
        <dsp:cNvPr id="0" name=""/>
        <dsp:cNvSpPr/>
      </dsp:nvSpPr>
      <dsp:spPr>
        <a:xfrm>
          <a:off x="1656" y="1964291"/>
          <a:ext cx="477815" cy="477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C5C24-2E5F-4166-B7D8-73BD8955CE54}">
      <dsp:nvSpPr>
        <dsp:cNvPr id="0" name=""/>
        <dsp:cNvSpPr/>
      </dsp:nvSpPr>
      <dsp:spPr>
        <a:xfrm>
          <a:off x="101998" y="2064632"/>
          <a:ext cx="277133" cy="2771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A430F-43A5-4506-839E-C280C94A4F5F}">
      <dsp:nvSpPr>
        <dsp:cNvPr id="0" name=""/>
        <dsp:cNvSpPr/>
      </dsp:nvSpPr>
      <dsp:spPr>
        <a:xfrm>
          <a:off x="581861" y="1964291"/>
          <a:ext cx="1126279" cy="47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Understanding</a:t>
          </a:r>
        </a:p>
      </dsp:txBody>
      <dsp:txXfrm>
        <a:off x="581861" y="1964291"/>
        <a:ext cx="1126279" cy="477815"/>
      </dsp:txXfrm>
    </dsp:sp>
    <dsp:sp modelId="{B873FF9B-4027-4195-9F7D-C283C14F1244}">
      <dsp:nvSpPr>
        <dsp:cNvPr id="0" name=""/>
        <dsp:cNvSpPr/>
      </dsp:nvSpPr>
      <dsp:spPr>
        <a:xfrm>
          <a:off x="1904386" y="1964291"/>
          <a:ext cx="477815" cy="477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5DC5C-7092-45CF-BFD1-2B627885E04D}">
      <dsp:nvSpPr>
        <dsp:cNvPr id="0" name=""/>
        <dsp:cNvSpPr/>
      </dsp:nvSpPr>
      <dsp:spPr>
        <a:xfrm>
          <a:off x="2004728" y="2064632"/>
          <a:ext cx="277133" cy="27713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72F29-3A90-4E42-914A-3EBCB5F0E68A}">
      <dsp:nvSpPr>
        <dsp:cNvPr id="0" name=""/>
        <dsp:cNvSpPr/>
      </dsp:nvSpPr>
      <dsp:spPr>
        <a:xfrm>
          <a:off x="2484591" y="1964291"/>
          <a:ext cx="1126279" cy="47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Grace</a:t>
          </a:r>
        </a:p>
      </dsp:txBody>
      <dsp:txXfrm>
        <a:off x="2484591" y="1964291"/>
        <a:ext cx="1126279" cy="477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52453-8AC9-4A08-874C-B1328A154BAD}">
      <dsp:nvSpPr>
        <dsp:cNvPr id="0" name=""/>
        <dsp:cNvSpPr/>
      </dsp:nvSpPr>
      <dsp:spPr>
        <a:xfrm rot="5400000">
          <a:off x="2382091" y="-509172"/>
          <a:ext cx="1569805" cy="298070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Work with your contracting department to make sure your contract is ready for Match Day!</a:t>
          </a:r>
        </a:p>
      </dsp:txBody>
      <dsp:txXfrm rot="-5400000">
        <a:off x="1676644" y="272907"/>
        <a:ext cx="2904068" cy="1416541"/>
      </dsp:txXfrm>
    </dsp:sp>
    <dsp:sp modelId="{2F6866EF-A3BF-48BC-8E85-1BF150F594DB}">
      <dsp:nvSpPr>
        <dsp:cNvPr id="0" name=""/>
        <dsp:cNvSpPr/>
      </dsp:nvSpPr>
      <dsp:spPr>
        <a:xfrm>
          <a:off x="0" y="49"/>
          <a:ext cx="1676643" cy="1962256"/>
        </a:xfrm>
        <a:prstGeom prst="roundRect">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Contracts</a:t>
          </a:r>
        </a:p>
      </dsp:txBody>
      <dsp:txXfrm>
        <a:off x="81847" y="81896"/>
        <a:ext cx="1512949" cy="1798562"/>
      </dsp:txXfrm>
    </dsp:sp>
    <dsp:sp modelId="{33ED9940-0810-481D-9FBE-9D78F03C9419}">
      <dsp:nvSpPr>
        <dsp:cNvPr id="0" name=""/>
        <dsp:cNvSpPr/>
      </dsp:nvSpPr>
      <dsp:spPr>
        <a:xfrm rot="5400000">
          <a:off x="2382091" y="1551197"/>
          <a:ext cx="1569805" cy="298070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TPL</a:t>
          </a:r>
          <a:r>
            <a:rPr lang="en-US" sz="2000" kern="1200" dirty="0">
              <a:solidFill>
                <a:srgbClr val="000000"/>
              </a:solidFill>
            </a:rPr>
            <a:t> </a:t>
          </a:r>
          <a:r>
            <a:rPr lang="en-US" sz="2000" kern="1200" dirty="0"/>
            <a:t>– Make sure you are set up as a TPL</a:t>
          </a:r>
        </a:p>
        <a:p>
          <a:pPr marL="228600" lvl="1" indent="-228600" algn="l" defTabSz="889000">
            <a:lnSpc>
              <a:spcPct val="90000"/>
            </a:lnSpc>
            <a:spcBef>
              <a:spcPct val="0"/>
            </a:spcBef>
            <a:spcAft>
              <a:spcPct val="15000"/>
            </a:spcAft>
            <a:buChar char="•"/>
          </a:pPr>
          <a:r>
            <a:rPr lang="en-US" sz="2000" kern="1200" dirty="0"/>
            <a:t>Academic Year – Make sure to set up the new academic year</a:t>
          </a:r>
        </a:p>
      </dsp:txBody>
      <dsp:txXfrm rot="-5400000">
        <a:off x="1676644" y="2333276"/>
        <a:ext cx="2904068" cy="1416541"/>
      </dsp:txXfrm>
    </dsp:sp>
    <dsp:sp modelId="{04D795D1-3495-4FBB-849C-22FEB9B9E1B6}">
      <dsp:nvSpPr>
        <dsp:cNvPr id="0" name=""/>
        <dsp:cNvSpPr/>
      </dsp:nvSpPr>
      <dsp:spPr>
        <a:xfrm>
          <a:off x="0" y="2060418"/>
          <a:ext cx="1676643" cy="1962256"/>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ECFMG (</a:t>
          </a:r>
          <a:r>
            <a:rPr lang="en-US" sz="22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Intealth</a:t>
          </a:r>
          <a:r>
            <a:rPr lang="en-US" sz="2200" kern="1200" dirty="0"/>
            <a:t>)</a:t>
          </a:r>
          <a:endParaRPr lang="en-US" sz="1000" kern="1200" dirty="0"/>
        </a:p>
      </dsp:txBody>
      <dsp:txXfrm>
        <a:off x="81847" y="2142265"/>
        <a:ext cx="1512949" cy="1798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FC665-2F7E-462B-B2C3-D75E5C87285D}">
      <dsp:nvSpPr>
        <dsp:cNvPr id="0" name=""/>
        <dsp:cNvSpPr/>
      </dsp:nvSpPr>
      <dsp:spPr>
        <a:xfrm>
          <a:off x="9443111" y="1594230"/>
          <a:ext cx="1740741" cy="174041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7A987D-453D-4DBE-BF66-216911153468}">
      <dsp:nvSpPr>
        <dsp:cNvPr id="0" name=""/>
        <dsp:cNvSpPr/>
      </dsp:nvSpPr>
      <dsp:spPr>
        <a:xfrm>
          <a:off x="9501726" y="1652254"/>
          <a:ext cx="1624618" cy="16243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700" kern="1200" dirty="0"/>
            <a:t>DS2019 Arrives</a:t>
          </a:r>
        </a:p>
      </dsp:txBody>
      <dsp:txXfrm>
        <a:off x="9733972" y="1884349"/>
        <a:ext cx="1160125" cy="1160171"/>
      </dsp:txXfrm>
    </dsp:sp>
    <dsp:sp modelId="{E31B6E90-1F1B-4B06-B998-B45B1E64A004}">
      <dsp:nvSpPr>
        <dsp:cNvPr id="0" name=""/>
        <dsp:cNvSpPr/>
      </dsp:nvSpPr>
      <dsp:spPr>
        <a:xfrm rot="2700000">
          <a:off x="7644983" y="1594034"/>
          <a:ext cx="1740496" cy="1740496"/>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D36F4C-047D-4664-8FC0-7B5D8D534A1B}">
      <dsp:nvSpPr>
        <dsp:cNvPr id="0" name=""/>
        <dsp:cNvSpPr/>
      </dsp:nvSpPr>
      <dsp:spPr>
        <a:xfrm>
          <a:off x="7703475" y="1652254"/>
          <a:ext cx="1624618" cy="16243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577850">
            <a:lnSpc>
              <a:spcPct val="90000"/>
            </a:lnSpc>
            <a:spcBef>
              <a:spcPct val="0"/>
            </a:spcBef>
            <a:spcAft>
              <a:spcPct val="35000"/>
            </a:spcAft>
            <a:buNone/>
          </a:pPr>
          <a:r>
            <a:rPr lang="en-US" sz="1700" kern="1200" dirty="0"/>
            <a:t>Add Applicant***</a:t>
          </a:r>
        </a:p>
      </dsp:txBody>
      <dsp:txXfrm>
        <a:off x="7935722" y="1884349"/>
        <a:ext cx="1160125" cy="1160171"/>
      </dsp:txXfrm>
    </dsp:sp>
    <dsp:sp modelId="{A7277D3C-3C76-40FA-823E-ACE52529B862}">
      <dsp:nvSpPr>
        <dsp:cNvPr id="0" name=""/>
        <dsp:cNvSpPr/>
      </dsp:nvSpPr>
      <dsp:spPr>
        <a:xfrm rot="2700000">
          <a:off x="5846733" y="1594034"/>
          <a:ext cx="1740496" cy="1740496"/>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518600-D647-451F-A260-8B828EF6AC62}">
      <dsp:nvSpPr>
        <dsp:cNvPr id="0" name=""/>
        <dsp:cNvSpPr/>
      </dsp:nvSpPr>
      <dsp:spPr>
        <a:xfrm>
          <a:off x="5905225" y="1652254"/>
          <a:ext cx="1624618" cy="16243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6137472" y="1884349"/>
        <a:ext cx="1160125" cy="1160171"/>
      </dsp:txXfrm>
    </dsp:sp>
    <dsp:sp modelId="{2C7B78A8-B811-4155-9D9F-94E588F83A1F}">
      <dsp:nvSpPr>
        <dsp:cNvPr id="0" name=""/>
        <dsp:cNvSpPr/>
      </dsp:nvSpPr>
      <dsp:spPr>
        <a:xfrm rot="2700000">
          <a:off x="4048483" y="1594034"/>
          <a:ext cx="1740496" cy="1740496"/>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7086E-850E-473E-8F8E-446AEA0475A2}">
      <dsp:nvSpPr>
        <dsp:cNvPr id="0" name=""/>
        <dsp:cNvSpPr/>
      </dsp:nvSpPr>
      <dsp:spPr>
        <a:xfrm>
          <a:off x="4106975" y="1652254"/>
          <a:ext cx="1624618" cy="16243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Select Program</a:t>
          </a:r>
        </a:p>
      </dsp:txBody>
      <dsp:txXfrm>
        <a:off x="4338116" y="1884349"/>
        <a:ext cx="1160125" cy="1160171"/>
      </dsp:txXfrm>
    </dsp:sp>
    <dsp:sp modelId="{C14635D4-6338-445C-A8B9-9F84059361FC}">
      <dsp:nvSpPr>
        <dsp:cNvPr id="0" name=""/>
        <dsp:cNvSpPr/>
      </dsp:nvSpPr>
      <dsp:spPr>
        <a:xfrm rot="2700000">
          <a:off x="2250233" y="1594034"/>
          <a:ext cx="1740496" cy="1740496"/>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A5D03-0A21-4E04-B058-904770E3401A}">
      <dsp:nvSpPr>
        <dsp:cNvPr id="0" name=""/>
        <dsp:cNvSpPr/>
      </dsp:nvSpPr>
      <dsp:spPr>
        <a:xfrm>
          <a:off x="2308725" y="1652254"/>
          <a:ext cx="1624618" cy="16243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Select Specialty</a:t>
          </a:r>
        </a:p>
      </dsp:txBody>
      <dsp:txXfrm>
        <a:off x="2539865" y="1884349"/>
        <a:ext cx="1160125" cy="1160171"/>
      </dsp:txXfrm>
    </dsp:sp>
    <dsp:sp modelId="{61839A68-2EC9-45A3-AE86-B75A71EEC984}">
      <dsp:nvSpPr>
        <dsp:cNvPr id="0" name=""/>
        <dsp:cNvSpPr/>
      </dsp:nvSpPr>
      <dsp:spPr>
        <a:xfrm rot="2700000">
          <a:off x="451983" y="1594034"/>
          <a:ext cx="1740496" cy="1740496"/>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EA80D8-9D0F-4C8B-9A4F-EE3BA5BC6C3F}">
      <dsp:nvSpPr>
        <dsp:cNvPr id="0" name=""/>
        <dsp:cNvSpPr/>
      </dsp:nvSpPr>
      <dsp:spPr>
        <a:xfrm>
          <a:off x="509369" y="1652254"/>
          <a:ext cx="1624618" cy="16243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J-1 Visa Sponsorship</a:t>
          </a:r>
        </a:p>
      </dsp:txBody>
      <dsp:txXfrm>
        <a:off x="741615" y="1884349"/>
        <a:ext cx="1160125" cy="11601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B545A-4F0A-4DDD-8D09-BA3F6917A6EC}">
      <dsp:nvSpPr>
        <dsp:cNvPr id="0" name=""/>
        <dsp:cNvSpPr/>
      </dsp:nvSpPr>
      <dsp:spPr>
        <a:xfrm>
          <a:off x="0" y="36934"/>
          <a:ext cx="3037581" cy="1822549"/>
        </a:xfrm>
        <a:prstGeom prst="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Statement of Need</a:t>
          </a:r>
          <a:endParaRPr lang="en-US" sz="1700" kern="1200" dirty="0"/>
        </a:p>
        <a:p>
          <a:pPr marL="114300" lvl="1" indent="-114300" algn="l" defTabSz="577850">
            <a:lnSpc>
              <a:spcPct val="90000"/>
            </a:lnSpc>
            <a:spcBef>
              <a:spcPct val="0"/>
            </a:spcBef>
            <a:spcAft>
              <a:spcPct val="15000"/>
            </a:spcAft>
            <a:buNone/>
          </a:pPr>
          <a:r>
            <a:rPr lang="en-US" sz="1300" kern="1200" dirty="0"/>
            <a:t>J-1 physician applicants may now submit a Statement of Need from either their country of citizenship </a:t>
          </a:r>
          <a:r>
            <a:rPr lang="en-US" sz="1300" b="1" kern="1200" dirty="0"/>
            <a:t>or</a:t>
          </a:r>
          <a:r>
            <a:rPr lang="en-US" sz="1300" kern="1200" dirty="0"/>
            <a:t> their last legal permanent residence, as outlined in federal regulation.</a:t>
          </a:r>
          <a:endParaRPr lang="en-US" sz="1300" kern="1200" dirty="0">
            <a:solidFill>
              <a:schemeClr val="bg1"/>
            </a:solidFill>
          </a:endParaRPr>
        </a:p>
      </dsp:txBody>
      <dsp:txXfrm>
        <a:off x="0" y="36934"/>
        <a:ext cx="3037581" cy="1822549"/>
      </dsp:txXfrm>
    </dsp:sp>
    <dsp:sp modelId="{55AC3EBD-D894-408B-B2AE-E5889AEDF604}">
      <dsp:nvSpPr>
        <dsp:cNvPr id="0" name=""/>
        <dsp:cNvSpPr/>
      </dsp:nvSpPr>
      <dsp:spPr>
        <a:xfrm>
          <a:off x="3341340" y="36934"/>
          <a:ext cx="3037581" cy="1822549"/>
        </a:xfrm>
        <a:prstGeom prst="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When </a:t>
          </a:r>
          <a:r>
            <a:rPr lang="en-US" sz="1700" kern="1200" dirty="0"/>
            <a:t>can resident arrive in US?</a:t>
          </a:r>
        </a:p>
        <a:p>
          <a:pPr marL="114300" lvl="1" indent="-114300" algn="l" defTabSz="577850">
            <a:lnSpc>
              <a:spcPct val="90000"/>
            </a:lnSpc>
            <a:spcBef>
              <a:spcPct val="0"/>
            </a:spcBef>
            <a:spcAft>
              <a:spcPct val="15000"/>
            </a:spcAft>
            <a:buChar char="•"/>
          </a:pPr>
          <a:r>
            <a:rPr lang="en-US" sz="1300" kern="1200"/>
            <a:t>The holder of a J visa may enter the United States up to 30 days before the start of the program as indicated on the DS-2019.</a:t>
          </a:r>
          <a:endParaRPr lang="en-US" sz="1300" kern="1200" dirty="0"/>
        </a:p>
      </dsp:txBody>
      <dsp:txXfrm>
        <a:off x="3341340" y="36934"/>
        <a:ext cx="3037581" cy="1822549"/>
      </dsp:txXfrm>
    </dsp:sp>
    <dsp:sp modelId="{1A09950B-3085-4AF8-B85B-528D02951D4C}">
      <dsp:nvSpPr>
        <dsp:cNvPr id="0" name=""/>
        <dsp:cNvSpPr/>
      </dsp:nvSpPr>
      <dsp:spPr>
        <a:xfrm>
          <a:off x="6682680" y="36934"/>
          <a:ext cx="3037581" cy="1822549"/>
        </a:xfrm>
        <a:prstGeom prst="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Can the resident moonlight?</a:t>
          </a:r>
        </a:p>
        <a:p>
          <a:pPr marL="114300" lvl="1" indent="-114300" algn="l" defTabSz="577850">
            <a:lnSpc>
              <a:spcPct val="90000"/>
            </a:lnSpc>
            <a:spcBef>
              <a:spcPct val="0"/>
            </a:spcBef>
            <a:spcAft>
              <a:spcPct val="15000"/>
            </a:spcAft>
            <a:buChar char="•"/>
          </a:pPr>
          <a:r>
            <a:rPr lang="en-US" sz="1300" kern="1200" dirty="0"/>
            <a:t>J-1 physicians are authorized to engage in “supplemental clinical activities” within their training institutions, provided certain conditions are met. This added flexibility, sometimes referred to as “internal moonlighting,” can enrich the educational experience without extending training timelines.</a:t>
          </a:r>
        </a:p>
      </dsp:txBody>
      <dsp:txXfrm>
        <a:off x="6682680" y="36934"/>
        <a:ext cx="3037581" cy="1822549"/>
      </dsp:txXfrm>
    </dsp:sp>
    <dsp:sp modelId="{DF1FD87E-1B00-475D-BDA4-6E2B0155048D}">
      <dsp:nvSpPr>
        <dsp:cNvPr id="0" name=""/>
        <dsp:cNvSpPr/>
      </dsp:nvSpPr>
      <dsp:spPr>
        <a:xfrm>
          <a:off x="0" y="2163241"/>
          <a:ext cx="3037581" cy="1822549"/>
        </a:xfrm>
        <a:prstGeom prst="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How long before they an apply for an SSN?</a:t>
          </a:r>
        </a:p>
        <a:p>
          <a:pPr marL="114300" lvl="1" indent="-114300" algn="l" defTabSz="577850">
            <a:lnSpc>
              <a:spcPct val="90000"/>
            </a:lnSpc>
            <a:spcBef>
              <a:spcPct val="0"/>
            </a:spcBef>
            <a:spcAft>
              <a:spcPct val="15000"/>
            </a:spcAft>
            <a:buChar char="•"/>
          </a:pPr>
          <a:r>
            <a:rPr lang="en-US" sz="1300" kern="1200" dirty="0"/>
            <a:t>Wait 10 days after arriving in the United States before applying for an SSN to allow enough time for resident’s arrival information to update in all government systems.</a:t>
          </a:r>
        </a:p>
      </dsp:txBody>
      <dsp:txXfrm>
        <a:off x="0" y="2163241"/>
        <a:ext cx="3037581" cy="1822549"/>
      </dsp:txXfrm>
    </dsp:sp>
    <dsp:sp modelId="{5483B3BC-24F1-4926-8B05-09FD0A1AAEEB}">
      <dsp:nvSpPr>
        <dsp:cNvPr id="0" name=""/>
        <dsp:cNvSpPr/>
      </dsp:nvSpPr>
      <dsp:spPr>
        <a:xfrm>
          <a:off x="3341340" y="2163241"/>
          <a:ext cx="3037581" cy="1822549"/>
        </a:xfrm>
        <a:prstGeom prst="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Are they allowed to travel out of the US?</a:t>
          </a:r>
        </a:p>
        <a:p>
          <a:pPr marL="114300" lvl="1" indent="-114300" algn="l" defTabSz="577850">
            <a:lnSpc>
              <a:spcPct val="90000"/>
            </a:lnSpc>
            <a:spcBef>
              <a:spcPct val="0"/>
            </a:spcBef>
            <a:spcAft>
              <a:spcPct val="15000"/>
            </a:spcAft>
            <a:buChar char="•"/>
          </a:pPr>
          <a:r>
            <a:rPr lang="en-US" sz="1300" kern="1200" dirty="0"/>
            <a:t>DS-2019 must have a valid travel signature.</a:t>
          </a:r>
        </a:p>
      </dsp:txBody>
      <dsp:txXfrm>
        <a:off x="3341340" y="2163241"/>
        <a:ext cx="3037581" cy="1822549"/>
      </dsp:txXfrm>
    </dsp:sp>
    <dsp:sp modelId="{FF654008-7289-4BEE-9673-8A27E61470CD}">
      <dsp:nvSpPr>
        <dsp:cNvPr id="0" name=""/>
        <dsp:cNvSpPr/>
      </dsp:nvSpPr>
      <dsp:spPr>
        <a:xfrm>
          <a:off x="6682680" y="2163241"/>
          <a:ext cx="3037581" cy="1822549"/>
        </a:xfrm>
        <a:prstGeom prst="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Dependents AKA </a:t>
          </a:r>
          <a:r>
            <a:rPr lang="en-US" sz="17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J-2</a:t>
          </a:r>
          <a:endParaRPr lang="en-US" sz="1700" kern="1200" dirty="0">
            <a:solidFill>
              <a:schemeClr val="bg1"/>
            </a:solidFill>
          </a:endParaRPr>
        </a:p>
        <a:p>
          <a:pPr marL="114300" lvl="1" indent="-114300" algn="l" defTabSz="577850">
            <a:lnSpc>
              <a:spcPct val="90000"/>
            </a:lnSpc>
            <a:spcBef>
              <a:spcPct val="0"/>
            </a:spcBef>
            <a:spcAft>
              <a:spcPct val="15000"/>
            </a:spcAft>
            <a:buChar char="•"/>
          </a:pPr>
          <a:r>
            <a:rPr lang="en-US" sz="1300" kern="1200" dirty="0"/>
            <a:t>A non-immigrant visa issued by a consular official at a U.S. embassy or consulate for spouses and dependents (unmarried children under the age of 21) of J-1 exchange visitors who accompany or later join the J-1 holder in the United States.</a:t>
          </a:r>
          <a:endParaRPr lang="en-US" sz="1300" kern="1200" dirty="0">
            <a:solidFill>
              <a:schemeClr val="bg1"/>
            </a:solidFill>
          </a:endParaRPr>
        </a:p>
      </dsp:txBody>
      <dsp:txXfrm>
        <a:off x="6682680" y="2163241"/>
        <a:ext cx="3037581" cy="182254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2ADB1-275D-430A-89EE-5C7E6CFF6FF2}" type="datetimeFigureOut">
              <a:rPr lang="en-US" smtClean="0"/>
              <a:t>10/27/2025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25628-3A68-42F4-BA86-981817953149}" type="slidenum">
              <a:rPr lang="en-US" smtClean="0"/>
              <a:t>‹#›</a:t>
            </a:fld>
            <a:endParaRPr lang="en-US" dirty="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cfmg.org/contact.html#evs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rldefense.com/v3/__https:/ecfmg.us17.list-manage.com/track/click?u=3628c71d34326609acb6c3a39&amp;id=92cc03759d&amp;e=3fe7d855d9__;!!Ogc0pmb6TgRBGQ!xkeMQtyC0d8gcA39W_AJscBuX8-KustcQZHqazPCSZLesO2QfwIfGrEiiOEMOp0NN4StDj5YnQRBH0wWmhkihwxatoXJ$"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rldefense.com/v3/__https:/ecfmg.us17.list-manage.com/track/click?u=3628c71d34326609acb6c3a39&amp;id=b041ec94b5&amp;e=3fe7d855d9__;!!Ogc0pmb6TgRBGQ!xkeMQtyC0d8gcA39W_AJscBuX8-KustcQZHqazPCSZLesO2QfwIfGrEiiOEMOp0NN4StDj5YnQRBH0wWmhkih8XAqxEB$"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ECFMG’s program of certification assesses whether international medical graduates are ready to enter U.S. graduate medical education programs that are accredited by the Accreditation Council for Graduate Medical Education (ACGME). ACGME requires international medical graduates who enter ACGME-accredited programs to be certified by ECFMG. ECFMG Certification assures directors of accredited residency and fellowship programs, and the people of the United States, that international medical graduates have met minimum standards of eligibility.</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ECFMG’s Certification Verification Service provides prompt, primary-source verification of an international medical graduate’s ECFMG Certification status. ECFMG’s CVS provides this verification to entities in the United States that rely on ECFMG Certification to evaluate the qualifications of international physicians. These entities include credentialing agencies; accredited residency programs; state medical licensing boards; and other organizations, such as hospitals and HMOs.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Electronic Residency Application Service (ERAS</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developed by the Association of American Medical Colleges (AAMC), allows web-based application to first- and second-year (PGY-1 and PGY-2) residency positions in accredited U.S. programs of graduate medical education. ECFMG has been designated by AAMC to assist international medical students and graduates with the ERAS process. In this role, ECFMG issues ERAS Tokens, which allow international medical students/graduates to complete their residency applications on the AAMC website. ECFMG also collects and transmits supporting documents and transmits reports of ECFMG Certification status.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ECFMG is authorized by the U.S. Department of State to sponsor foreign national physicians for the J-1 Exchange Visitor visa for the purpose of participating in U.S. programs of graduate medical education or training. ECFMG is responsible for ensuring that Exchange Visitors and their host institutions meet the federal requirements for participation in the Exchange Visitor Program. ECFMG’s Exchange Visitor Sponsorship Program provides instruction and guidance to teaching hospitals, medical specialty organizations, universities, and international physicians on the credential and immigration requirements for J-1 visa sponsorship.</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EPIC is a service for physicians and the entities that register/license, employ, train, and educate them. EPIC allows physicians to build a web-based career portfolio of their primary-source verified medical credentials and to have reports on the authenticity of those credentials sent electronically to any organization, anywhere in the world. Medical regulatory authorities, hospitals, academic institutions, and other entities use EPIC to access verification reports on the credentials of their physician applicants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ECFMG provides eligible international medical schools with individual and aggregate data on the performance of their students and graduates who apply to ECFMG for USMLE Step 1 and USMLE Step 2 Clinical Knowledge (CK).</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B725628-3A68-42F4-BA86-981817953149}" type="slidenum">
              <a:rPr lang="en-US" smtClean="0"/>
              <a:t>6</a:t>
            </a:fld>
            <a:endParaRPr lang="en-US" dirty="0"/>
          </a:p>
        </p:txBody>
      </p:sp>
    </p:spTree>
    <p:extLst>
      <p:ext uri="{BB962C8B-B14F-4D97-AF65-F5344CB8AC3E}">
        <p14:creationId xmlns:p14="http://schemas.microsoft.com/office/powerpoint/2010/main" val="405425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25628-3A68-42F4-BA86-981817953149}" type="slidenum">
              <a:rPr lang="en-US" smtClean="0"/>
              <a:t>7</a:t>
            </a:fld>
            <a:endParaRPr lang="en-US" dirty="0"/>
          </a:p>
        </p:txBody>
      </p:sp>
    </p:spTree>
    <p:extLst>
      <p:ext uri="{BB962C8B-B14F-4D97-AF65-F5344CB8AC3E}">
        <p14:creationId xmlns:p14="http://schemas.microsoft.com/office/powerpoint/2010/main" val="380127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MyIntealth is a new, integrated, online environment for accessing services offered by Intealth and its divisions. A MyIntealth account is required to request and use any of our services.</a:t>
            </a:r>
          </a:p>
        </p:txBody>
      </p:sp>
      <p:sp>
        <p:nvSpPr>
          <p:cNvPr id="4" name="Slide Number Placeholder 3"/>
          <p:cNvSpPr>
            <a:spLocks noGrp="1"/>
          </p:cNvSpPr>
          <p:nvPr>
            <p:ph type="sldNum" sz="quarter" idx="5"/>
          </p:nvPr>
        </p:nvSpPr>
        <p:spPr/>
        <p:txBody>
          <a:bodyPr/>
          <a:lstStyle/>
          <a:p>
            <a:fld id="{4B725628-3A68-42F4-BA86-981817953149}" type="slidenum">
              <a:rPr lang="en-US" smtClean="0"/>
              <a:t>11</a:t>
            </a:fld>
            <a:endParaRPr lang="en-US" dirty="0"/>
          </a:p>
        </p:txBody>
      </p:sp>
    </p:spTree>
    <p:extLst>
      <p:ext uri="{BB962C8B-B14F-4D97-AF65-F5344CB8AC3E}">
        <p14:creationId xmlns:p14="http://schemas.microsoft.com/office/powerpoint/2010/main" val="218836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25628-3A68-42F4-BA86-981817953149}" type="slidenum">
              <a:rPr lang="en-US" smtClean="0"/>
              <a:t>13</a:t>
            </a:fld>
            <a:endParaRPr lang="en-US" dirty="0"/>
          </a:p>
        </p:txBody>
      </p:sp>
    </p:spTree>
    <p:extLst>
      <p:ext uri="{BB962C8B-B14F-4D97-AF65-F5344CB8AC3E}">
        <p14:creationId xmlns:p14="http://schemas.microsoft.com/office/powerpoint/2010/main" val="869435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25628-3A68-42F4-BA86-981817953149}" type="slidenum">
              <a:rPr lang="en-US" smtClean="0"/>
              <a:t>14</a:t>
            </a:fld>
            <a:endParaRPr lang="en-US" dirty="0"/>
          </a:p>
        </p:txBody>
      </p:sp>
    </p:spTree>
    <p:extLst>
      <p:ext uri="{BB962C8B-B14F-4D97-AF65-F5344CB8AC3E}">
        <p14:creationId xmlns:p14="http://schemas.microsoft.com/office/powerpoint/2010/main" val="152392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add Applicant until you have a fully executed contract. Contract must be wet signature unless the contract has an electronically verified signature (</a:t>
            </a:r>
            <a:r>
              <a:rPr lang="en-US" dirty="0" err="1"/>
              <a:t>ie</a:t>
            </a:r>
            <a:r>
              <a:rPr lang="en-US" dirty="0"/>
              <a:t> adobe, </a:t>
            </a:r>
            <a:r>
              <a:rPr lang="en-US" dirty="0" err="1"/>
              <a:t>etc</a:t>
            </a:r>
            <a:r>
              <a:rPr lang="en-US" dirty="0"/>
              <a:t>)</a:t>
            </a:r>
          </a:p>
          <a:p>
            <a:r>
              <a:rPr lang="en-US" dirty="0"/>
              <a:t>When adding in applicant you must attest that you have a fully executed contract.</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Applicants must establish a MyIntealth account and have a MyIntealth ID before a TPL can initiate a sponsorship application through MyIntealth. TPLs are not permitted to request a MyIntealth ID on behalf of an applicant. Applicants and TPLs should </a:t>
            </a:r>
            <a:r>
              <a:rPr lang="en-US" sz="1200" b="0" i="0" u="sng" kern="1200" dirty="0">
                <a:solidFill>
                  <a:schemeClr val="tx1"/>
                </a:solidFill>
                <a:effectLst/>
                <a:latin typeface="+mn-lt"/>
                <a:ea typeface="+mn-ea"/>
                <a:cs typeface="+mn-cs"/>
                <a:hlinkClick r:id="rId3"/>
              </a:rPr>
              <a:t>contact EVSP</a:t>
            </a:r>
            <a:r>
              <a:rPr lang="en-US" sz="1200" b="0" i="0" kern="1200" dirty="0">
                <a:solidFill>
                  <a:schemeClr val="tx1"/>
                </a:solidFill>
                <a:effectLst/>
                <a:latin typeface="+mn-lt"/>
                <a:ea typeface="+mn-ea"/>
                <a:cs typeface="+mn-cs"/>
              </a:rPr>
              <a:t> with any questions.</a:t>
            </a:r>
            <a:endParaRPr lang="en-US" dirty="0"/>
          </a:p>
          <a:p>
            <a:endParaRPr lang="en-US" dirty="0"/>
          </a:p>
          <a:p>
            <a:r>
              <a:rPr lang="en-US" dirty="0"/>
              <a:t>Once DS-2019 Arrives</a:t>
            </a:r>
          </a:p>
          <a:p>
            <a:pPr marL="171450" indent="-171450">
              <a:buFont typeface="Arial" panose="020B0604020202020204" pitchFamily="34" charset="0"/>
              <a:buChar char="•"/>
            </a:pPr>
            <a:r>
              <a:rPr lang="en-US" dirty="0"/>
              <a:t>Scan into the resident file (or keep hard copy)</a:t>
            </a:r>
          </a:p>
          <a:p>
            <a:pPr marL="171450" indent="-171450">
              <a:buFont typeface="Arial" panose="020B0604020202020204" pitchFamily="34" charset="0"/>
              <a:buChar char="•"/>
            </a:pPr>
            <a:r>
              <a:rPr lang="en-US" dirty="0"/>
              <a:t>FedEx to resident</a:t>
            </a:r>
          </a:p>
          <a:p>
            <a:pPr marL="628650" lvl="1" indent="-171450">
              <a:buFont typeface="Arial" panose="020B0604020202020204" pitchFamily="34" charset="0"/>
              <a:buChar char="•"/>
            </a:pPr>
            <a:r>
              <a:rPr lang="en-US" dirty="0"/>
              <a:t>Resident is NOT allowed to come into US on a visitor’s visa and pick up the DS2019</a:t>
            </a:r>
          </a:p>
          <a:p>
            <a:pPr marL="628650" lvl="1" indent="-171450">
              <a:buFont typeface="Arial" panose="020B0604020202020204" pitchFamily="34" charset="0"/>
              <a:buChar char="•"/>
            </a:pPr>
            <a:r>
              <a:rPr lang="en-US" dirty="0"/>
              <a:t>If Resident is in US on training (</a:t>
            </a:r>
            <a:r>
              <a:rPr lang="en-US" dirty="0" err="1"/>
              <a:t>ie</a:t>
            </a:r>
            <a:r>
              <a:rPr lang="en-US" dirty="0"/>
              <a:t> education visa), can come and pick up</a:t>
            </a:r>
          </a:p>
          <a:p>
            <a:endParaRPr lang="en-US" dirty="0"/>
          </a:p>
        </p:txBody>
      </p:sp>
      <p:sp>
        <p:nvSpPr>
          <p:cNvPr id="4" name="Slide Number Placeholder 3"/>
          <p:cNvSpPr>
            <a:spLocks noGrp="1"/>
          </p:cNvSpPr>
          <p:nvPr>
            <p:ph type="sldNum" sz="quarter" idx="5"/>
          </p:nvPr>
        </p:nvSpPr>
        <p:spPr/>
        <p:txBody>
          <a:bodyPr/>
          <a:lstStyle/>
          <a:p>
            <a:fld id="{4B725628-3A68-42F4-BA86-981817953149}" type="slidenum">
              <a:rPr lang="en-US" smtClean="0"/>
              <a:t>16</a:t>
            </a:fld>
            <a:endParaRPr lang="en-US" dirty="0"/>
          </a:p>
        </p:txBody>
      </p:sp>
    </p:spTree>
    <p:extLst>
      <p:ext uri="{BB962C8B-B14F-4D97-AF65-F5344CB8AC3E}">
        <p14:creationId xmlns:p14="http://schemas.microsoft.com/office/powerpoint/2010/main" val="218024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Forms are now found in MyIntealth</a:t>
            </a:r>
          </a:p>
        </p:txBody>
      </p:sp>
      <p:sp>
        <p:nvSpPr>
          <p:cNvPr id="4" name="Slide Number Placeholder 3"/>
          <p:cNvSpPr>
            <a:spLocks noGrp="1"/>
          </p:cNvSpPr>
          <p:nvPr>
            <p:ph type="sldNum" sz="quarter" idx="5"/>
          </p:nvPr>
        </p:nvSpPr>
        <p:spPr/>
        <p:txBody>
          <a:bodyPr/>
          <a:lstStyle/>
          <a:p>
            <a:fld id="{4B725628-3A68-42F4-BA86-981817953149}" type="slidenum">
              <a:rPr lang="en-US" smtClean="0"/>
              <a:t>17</a:t>
            </a:fld>
            <a:endParaRPr lang="en-US" dirty="0"/>
          </a:p>
        </p:txBody>
      </p:sp>
    </p:spTree>
    <p:extLst>
      <p:ext uri="{BB962C8B-B14F-4D97-AF65-F5344CB8AC3E}">
        <p14:creationId xmlns:p14="http://schemas.microsoft.com/office/powerpoint/2010/main" val="394583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Internal Moonlighting:</a:t>
            </a:r>
          </a:p>
          <a:p>
            <a:r>
              <a:rPr lang="en-US" sz="1200" kern="1200" dirty="0">
                <a:solidFill>
                  <a:schemeClr val="tx1"/>
                </a:solidFill>
                <a:effectLst/>
                <a:latin typeface="+mn-lt"/>
                <a:ea typeface="+mn-ea"/>
                <a:cs typeface="+mn-cs"/>
              </a:rPr>
              <a:t>Key requirements include:  </a:t>
            </a:r>
          </a:p>
          <a:p>
            <a:pPr lvl="0"/>
            <a:r>
              <a:rPr lang="en-US" sz="1200" kern="1200" dirty="0">
                <a:solidFill>
                  <a:schemeClr val="tx1"/>
                </a:solidFill>
                <a:effectLst/>
                <a:latin typeface="+mn-lt"/>
                <a:ea typeface="+mn-ea"/>
                <a:cs typeface="+mn-cs"/>
              </a:rPr>
              <a:t>Activities must take place within the same institution or primary clinical site as the physician’s accredited or non-standard training program.</a:t>
            </a:r>
          </a:p>
          <a:p>
            <a:pPr lvl="0"/>
            <a:r>
              <a:rPr lang="en-US" sz="1200" kern="1200" dirty="0">
                <a:solidFill>
                  <a:schemeClr val="tx1"/>
                </a:solidFill>
                <a:effectLst/>
                <a:latin typeface="+mn-lt"/>
                <a:ea typeface="+mn-ea"/>
                <a:cs typeface="+mn-cs"/>
              </a:rPr>
              <a:t>Activities must be educationally appropriate and not extend the training period.</a:t>
            </a:r>
          </a:p>
          <a:p>
            <a:pPr lvl="0"/>
            <a:r>
              <a:rPr lang="en-US" sz="1200" kern="1200" dirty="0">
                <a:solidFill>
                  <a:schemeClr val="tx1"/>
                </a:solidFill>
                <a:effectLst/>
                <a:latin typeface="+mn-lt"/>
                <a:ea typeface="+mn-ea"/>
                <a:cs typeface="+mn-cs"/>
              </a:rPr>
              <a:t>Prior written approval from both the program director and </a:t>
            </a:r>
            <a:r>
              <a:rPr lang="en-US" sz="1200" kern="1200" dirty="0" err="1">
                <a:solidFill>
                  <a:schemeClr val="tx1"/>
                </a:solidFill>
                <a:effectLst/>
                <a:latin typeface="+mn-lt"/>
                <a:ea typeface="+mn-ea"/>
                <a:cs typeface="+mn-cs"/>
              </a:rPr>
              <a:t>Intealth’s</a:t>
            </a:r>
            <a:r>
              <a:rPr lang="en-US" sz="1200" kern="1200" dirty="0">
                <a:solidFill>
                  <a:schemeClr val="tx1"/>
                </a:solidFill>
                <a:effectLst/>
                <a:latin typeface="+mn-lt"/>
                <a:ea typeface="+mn-ea"/>
                <a:cs typeface="+mn-cs"/>
              </a:rPr>
              <a:t> Responsible Officer is required; completion and submission of a </a:t>
            </a:r>
            <a:r>
              <a:rPr lang="en-US" sz="1200" u="sng" kern="1200" dirty="0">
                <a:solidFill>
                  <a:schemeClr val="tx1"/>
                </a:solidFill>
                <a:effectLst/>
                <a:latin typeface="+mn-lt"/>
                <a:ea typeface="+mn-ea"/>
                <a:cs typeface="+mn-cs"/>
                <a:hlinkClick r:id="rId3"/>
              </a:rPr>
              <a:t>new request form</a:t>
            </a:r>
            <a:r>
              <a:rPr lang="en-US" sz="1200" kern="1200" dirty="0">
                <a:solidFill>
                  <a:schemeClr val="tx1"/>
                </a:solidFill>
                <a:effectLst/>
                <a:latin typeface="+mn-lt"/>
                <a:ea typeface="+mn-ea"/>
                <a:cs typeface="+mn-cs"/>
              </a:rPr>
              <a:t> (available on the </a:t>
            </a:r>
            <a:r>
              <a:rPr lang="en-US" sz="1200" u="sng" kern="1200" dirty="0">
                <a:solidFill>
                  <a:schemeClr val="tx1"/>
                </a:solidFill>
                <a:effectLst/>
                <a:latin typeface="+mn-lt"/>
                <a:ea typeface="+mn-ea"/>
                <a:cs typeface="+mn-cs"/>
                <a:hlinkClick r:id="rId4"/>
              </a:rPr>
              <a:t>Forms and Memos page</a:t>
            </a:r>
            <a:r>
              <a:rPr lang="en-US" sz="1200" kern="1200" dirty="0">
                <a:solidFill>
                  <a:schemeClr val="tx1"/>
                </a:solidFill>
                <a:effectLst/>
                <a:latin typeface="+mn-lt"/>
                <a:ea typeface="+mn-ea"/>
                <a:cs typeface="+mn-cs"/>
              </a:rPr>
              <a:t> of the ECFMG website) constitutes this approval. Programs, not individual J-1 physicians, must initiate these requests.</a:t>
            </a:r>
          </a:p>
          <a:p>
            <a:r>
              <a:rPr lang="en-US" sz="1200" kern="1200" dirty="0">
                <a:solidFill>
                  <a:schemeClr val="tx1"/>
                </a:solidFill>
                <a:effectLst/>
                <a:latin typeface="+mn-lt"/>
                <a:ea typeface="+mn-ea"/>
                <a:cs typeface="+mn-cs"/>
              </a:rPr>
              <a:t>All activities must comply with institutional policies, ACGME duty hour limits, and the physician’s core training responsibilities.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Statement of Need: Historically, applicants were often expected to obtain the SON from their country of last permanent residence if different from their citizenship. Going forward, applicants sponsored by </a:t>
            </a:r>
            <a:r>
              <a:rPr lang="en-US" sz="1200" kern="1200" dirty="0" err="1">
                <a:solidFill>
                  <a:schemeClr val="tx1"/>
                </a:solidFill>
                <a:effectLst/>
                <a:latin typeface="+mn-lt"/>
                <a:ea typeface="+mn-ea"/>
                <a:cs typeface="+mn-cs"/>
              </a:rPr>
              <a:t>Intealth</a:t>
            </a:r>
            <a:r>
              <a:rPr lang="en-US" sz="1200" kern="1200" dirty="0">
                <a:solidFill>
                  <a:schemeClr val="tx1"/>
                </a:solidFill>
                <a:effectLst/>
                <a:latin typeface="+mn-lt"/>
                <a:ea typeface="+mn-ea"/>
                <a:cs typeface="+mn-cs"/>
              </a:rPr>
              <a:t> may select the country most aligned with their intended return after training. Once established, the SON country cannot be changed. Physicians already under </a:t>
            </a:r>
            <a:r>
              <a:rPr lang="en-US" sz="1200" kern="1200" dirty="0" err="1">
                <a:solidFill>
                  <a:schemeClr val="tx1"/>
                </a:solidFill>
                <a:effectLst/>
                <a:latin typeface="+mn-lt"/>
                <a:ea typeface="+mn-ea"/>
                <a:cs typeface="+mn-cs"/>
              </a:rPr>
              <a:t>Intealth</a:t>
            </a:r>
            <a:r>
              <a:rPr lang="en-US" sz="1200" kern="1200" dirty="0">
                <a:solidFill>
                  <a:schemeClr val="tx1"/>
                </a:solidFill>
                <a:effectLst/>
                <a:latin typeface="+mn-lt"/>
                <a:ea typeface="+mn-ea"/>
                <a:cs typeface="+mn-cs"/>
              </a:rPr>
              <a:t> sponsorship must continue with the SON country determined at initial entry.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Transitional Sponsorship Between Training Programs: </a:t>
            </a:r>
            <a:r>
              <a:rPr lang="en-US" sz="1200" kern="1200" dirty="0" err="1">
                <a:solidFill>
                  <a:schemeClr val="tx1"/>
                </a:solidFill>
                <a:effectLst/>
                <a:latin typeface="+mn-lt"/>
                <a:ea typeface="+mn-ea"/>
                <a:cs typeface="+mn-cs"/>
              </a:rPr>
              <a:t>Intealth</a:t>
            </a:r>
            <a:r>
              <a:rPr lang="en-US" sz="1200" kern="1200" dirty="0">
                <a:solidFill>
                  <a:schemeClr val="tx1"/>
                </a:solidFill>
                <a:effectLst/>
                <a:latin typeface="+mn-lt"/>
                <a:ea typeface="+mn-ea"/>
                <a:cs typeface="+mn-cs"/>
              </a:rPr>
              <a:t> has received authorization from the U.S. Department of State to sponsor J-1 physicians for a reasonable transitional period of up to thirty (30) days between the end of one program and the start of another. As a result, contract dates between programs are no longer required to be contiguous. This programmatic change is effective immediately.  </a:t>
            </a:r>
          </a:p>
          <a:p>
            <a:r>
              <a:rPr lang="en-US" sz="1200" kern="1200" dirty="0">
                <a:solidFill>
                  <a:schemeClr val="tx1"/>
                </a:solidFill>
                <a:effectLst/>
                <a:latin typeface="+mn-lt"/>
                <a:ea typeface="+mn-ea"/>
                <a:cs typeface="+mn-cs"/>
              </a:rPr>
              <a:t>	This important allowance gives physicians the time they need between training programs to relocate, acclimate, and prepare for their next role, supporting their health, safety, and long-term success. Please note that this period counts toward the seven-year maximum duration of J-1 sponsorship in the physician category.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4B725628-3A68-42F4-BA86-981817953149}" type="slidenum">
              <a:rPr lang="en-US" smtClean="0"/>
              <a:t>18</a:t>
            </a:fld>
            <a:endParaRPr lang="en-US" dirty="0"/>
          </a:p>
        </p:txBody>
      </p:sp>
    </p:spTree>
    <p:extLst>
      <p:ext uri="{BB962C8B-B14F-4D97-AF65-F5344CB8AC3E}">
        <p14:creationId xmlns:p14="http://schemas.microsoft.com/office/powerpoint/2010/main" val="3362156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005E26E-BCB2-4FD5-8FD5-81A5EAE94C21}" type="datetime1">
              <a:rPr lang="en-US" smtClean="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2E9B8-0487-42E4-B571-744A3D775783}" type="datetime1">
              <a:rPr lang="en-US" smtClean="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E32D-1E84-43FD-8158-FFFE757EB0E8}" type="datetime1">
              <a:rPr lang="en-US" smtClean="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85C470-CD19-455C-B830-6D252EAD7FE5}" type="datetime1">
              <a:rPr lang="en-US" smtClean="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85C43C-50D9-4F49-A136-0EFF292F93ED}" type="datetime1">
              <a:rPr lang="en-US" smtClean="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3B1A3-0AEF-4064-A724-D27D660C8653}" type="datetime1">
              <a:rPr lang="en-US" smtClean="0"/>
              <a:t>10/27/2025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D5D0F2-BF66-4A24-9384-A0129B196518}" type="datetime1">
              <a:rPr lang="en-US" smtClean="0"/>
              <a:t>10/27/2025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318A6C-4F6B-48D2-BDB0-D7413B3FDB0A}" type="datetime1">
              <a:rPr lang="en-US" smtClean="0"/>
              <a:t>10/27/2025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CED-6ECE-4989-B917-9D4D7E6D3C76}" type="datetime1">
              <a:rPr lang="en-US" smtClean="0"/>
              <a:t>10/27/2025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570E1-CB40-488E-8C6F-EF4211DFFCB0}" type="datetime1">
              <a:rPr lang="en-US" smtClean="0"/>
              <a:t>10/27/2025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CEB6AF-9F5C-43BE-879E-CB9514111250}" type="datetime1">
              <a:rPr lang="en-US" smtClean="0"/>
              <a:t>10/27/2025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7EE424C-FCA3-4EDD-B274-8E055D649B7D}" type="datetime1">
              <a:rPr lang="en-US" smtClean="0"/>
              <a:t>10/27/2025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s://www.myintealth.app/"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vimeo.com/1090963442/14ea4219fd?ts=0&amp;share=cop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www.ecfmg.org/evsp/request-new-tpl.pdf"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openxmlformats.org/officeDocument/2006/relationships/hyperlink" Target="https://vimeo.com/1090963484/d81f827170?ts=0&amp;share=copy" TargetMode="External"/><Relationship Id="rId3" Type="http://schemas.openxmlformats.org/officeDocument/2006/relationships/hyperlink" Target="https://www.ecfmg.org/myintealth/myintealth-tips.pdf" TargetMode="External"/><Relationship Id="rId7" Type="http://schemas.openxmlformats.org/officeDocument/2006/relationships/hyperlink" Target="https://www.ecfmg.org/myintealth/applicantguide.pdf" TargetMode="External"/><Relationship Id="rId2" Type="http://schemas.openxmlformats.org/officeDocument/2006/relationships/hyperlink" Target="https://www.ecfmg.org/online-services/account-establishment.html" TargetMode="External"/><Relationship Id="rId1" Type="http://schemas.openxmlformats.org/officeDocument/2006/relationships/slideLayout" Target="../slideLayouts/slideLayout5.xml"/><Relationship Id="rId6" Type="http://schemas.openxmlformats.org/officeDocument/2006/relationships/hyperlink" Target="https://vimeo.com/1090963442/14ea4219fd?ts=0&amp;share=copy" TargetMode="External"/><Relationship Id="rId11" Type="http://schemas.openxmlformats.org/officeDocument/2006/relationships/image" Target="../media/image25.png"/><Relationship Id="rId5" Type="http://schemas.openxmlformats.org/officeDocument/2006/relationships/hyperlink" Target="https://www.ecfmg.org/evsp/forms/tplorientation.pdf" TargetMode="External"/><Relationship Id="rId10" Type="http://schemas.openxmlformats.org/officeDocument/2006/relationships/image" Target="../media/image24.png"/><Relationship Id="rId4" Type="http://schemas.openxmlformats.org/officeDocument/2006/relationships/hyperlink" Target="https://vimeo.com/showcase/10350634" TargetMode="Externa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9.png"/><Relationship Id="rId5" Type="http://schemas.openxmlformats.org/officeDocument/2006/relationships/diagramQuickStyle" Target="../diagrams/quickStyle4.xml"/><Relationship Id="rId10" Type="http://schemas.openxmlformats.org/officeDocument/2006/relationships/image" Target="../media/image28.png"/><Relationship Id="rId4" Type="http://schemas.openxmlformats.org/officeDocument/2006/relationships/diagramLayout" Target="../diagrams/layout4.xml"/><Relationship Id="rId9" Type="http://schemas.openxmlformats.org/officeDocument/2006/relationships/image" Target="../media/image27.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s://www.ecfmg.org/evsp/resource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LisaAnn.Roura@providence.org" TargetMode="External"/><Relationship Id="rId2" Type="http://schemas.openxmlformats.org/officeDocument/2006/relationships/image" Target="../media/image36.jpg"/><Relationship Id="rId1" Type="http://schemas.openxmlformats.org/officeDocument/2006/relationships/slideLayout" Target="../slideLayouts/slideLayout8.xml"/><Relationship Id="rId5" Type="http://schemas.openxmlformats.org/officeDocument/2006/relationships/image" Target="../media/image37.jpg"/><Relationship Id="rId4" Type="http://schemas.openxmlformats.org/officeDocument/2006/relationships/hyperlink" Target="mailto:amcdonald@indianarmc.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cfmg.org/about/" TargetMode="External"/><Relationship Id="rId1" Type="http://schemas.openxmlformats.org/officeDocument/2006/relationships/slideLayout" Target="../slideLayouts/slideLayout4.xml"/><Relationship Id="rId4" Type="http://schemas.openxmlformats.org/officeDocument/2006/relationships/hyperlink" Target="https://www.ecfmg.org/cvs/index.html"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ecfmg.org/programs/performance-data-provision.html" TargetMode="External"/><Relationship Id="rId3" Type="http://schemas.openxmlformats.org/officeDocument/2006/relationships/hyperlink" Target="https://www.ecfmg.org/certification/" TargetMode="External"/><Relationship Id="rId7" Type="http://schemas.openxmlformats.org/officeDocument/2006/relationships/hyperlink" Target="https://www.ecfmg.org/ps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ecfmg.org/evsp/about.html" TargetMode="External"/><Relationship Id="rId5" Type="http://schemas.openxmlformats.org/officeDocument/2006/relationships/hyperlink" Target="https://www.ecfmg.org/eras/" TargetMode="External"/><Relationship Id="rId4" Type="http://schemas.openxmlformats.org/officeDocument/2006/relationships/hyperlink" Target="https://www.ecfmg.org/cv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ecfmg.org/evsp/roles.htm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2"/>
          <a:srcRect r="52444" b="-1"/>
          <a:stretch/>
        </p:blipFill>
        <p:spPr>
          <a:xfrm>
            <a:off x="20" y="975"/>
            <a:ext cx="12191980" cy="6858000"/>
          </a:xfrm>
          <a:prstGeom prst="rect">
            <a:avLst/>
          </a:prstGeom>
        </p:spPr>
      </p:pic>
      <p:sp>
        <p:nvSpPr>
          <p:cNvPr id="21" name="Rectangle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4309349" y="3429000"/>
            <a:ext cx="7501651" cy="1090938"/>
          </a:xfrm>
        </p:spPr>
        <p:txBody>
          <a:bodyPr anchor="b">
            <a:normAutofit fontScale="90000"/>
          </a:bodyPr>
          <a:lstStyle/>
          <a:p>
            <a:pPr algn="l"/>
            <a:r>
              <a:rPr lang="en-US">
                <a:solidFill>
                  <a:schemeClr val="bg1"/>
                </a:solidFill>
              </a:rPr>
              <a:t>ECFMG TPL VISAs Overview for New Admins</a:t>
            </a:r>
            <a:endParaRPr lang="en-US" dirty="0">
              <a:solidFill>
                <a:schemeClr val="bg1"/>
              </a:solidFill>
            </a:endParaRPr>
          </a:p>
        </p:txBody>
      </p:sp>
      <p:sp>
        <p:nvSpPr>
          <p:cNvPr id="3" name="Subtitle 2">
            <a:extLst>
              <a:ext uri="{FF2B5EF4-FFF2-40B4-BE49-F238E27FC236}">
                <a16:creationId xmlns:a16="http://schemas.microsoft.com/office/drawing/2014/main" id="{E9F6641D-ADF3-40BD-9BA3-E740E77C8826}"/>
              </a:ext>
            </a:extLst>
          </p:cNvPr>
          <p:cNvSpPr>
            <a:spLocks noGrp="1"/>
          </p:cNvSpPr>
          <p:nvPr>
            <p:ph type="subTitle" idx="1"/>
          </p:nvPr>
        </p:nvSpPr>
        <p:spPr>
          <a:xfrm>
            <a:off x="4309349" y="4779313"/>
            <a:ext cx="7501650" cy="514816"/>
          </a:xfrm>
        </p:spPr>
        <p:txBody>
          <a:bodyPr anchor="t">
            <a:normAutofit fontScale="85000" lnSpcReduction="20000"/>
          </a:bodyPr>
          <a:lstStyle/>
          <a:p>
            <a:r>
              <a:rPr lang="en-US" dirty="0">
                <a:solidFill>
                  <a:schemeClr val="bg1"/>
                </a:solidFill>
              </a:rPr>
              <a:t>Lisa-Ann Roura, BS, C-TAGME</a:t>
            </a:r>
          </a:p>
          <a:p>
            <a:r>
              <a:rPr lang="en-US" dirty="0">
                <a:solidFill>
                  <a:schemeClr val="bg1"/>
                </a:solidFill>
              </a:rPr>
              <a:t>Ashley McDonald, BA, C-TAGME</a:t>
            </a:r>
          </a:p>
        </p:txBody>
      </p:sp>
      <p:cxnSp>
        <p:nvCxnSpPr>
          <p:cNvPr id="23" name="Straight Connector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0625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383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06DC2-4F6B-7B5B-5DC4-7247E129719A}"/>
              </a:ext>
            </a:extLst>
          </p:cNvPr>
          <p:cNvSpPr>
            <a:spLocks noGrp="1"/>
          </p:cNvSpPr>
          <p:nvPr>
            <p:ph type="title"/>
          </p:nvPr>
        </p:nvSpPr>
        <p:spPr>
          <a:xfrm>
            <a:off x="1024128" y="585216"/>
            <a:ext cx="6007027" cy="1499616"/>
          </a:xfrm>
        </p:spPr>
        <p:txBody>
          <a:bodyPr vert="horz" lIns="91440" tIns="45720" rIns="91440" bIns="45720" rtlCol="0" anchor="ctr">
            <a:normAutofit/>
          </a:bodyPr>
          <a:lstStyle/>
          <a:p>
            <a:r>
              <a:rPr lang="en-US" sz="4600">
                <a:solidFill>
                  <a:srgbClr val="FFFFFF"/>
                </a:solidFill>
              </a:rPr>
              <a:t>First things first – They’ve matched now what?</a:t>
            </a:r>
          </a:p>
        </p:txBody>
      </p:sp>
      <p:cxnSp>
        <p:nvCxnSpPr>
          <p:cNvPr id="21" name="Straight Connector 2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Content Placeholder 11">
            <a:extLst>
              <a:ext uri="{FF2B5EF4-FFF2-40B4-BE49-F238E27FC236}">
                <a16:creationId xmlns:a16="http://schemas.microsoft.com/office/drawing/2014/main" id="{13B78301-62EB-FCE1-DFCB-64AA6695B188}"/>
              </a:ext>
            </a:extLst>
          </p:cNvPr>
          <p:cNvPicPr>
            <a:picLocks noGrp="1" noChangeAspect="1"/>
          </p:cNvPicPr>
          <p:nvPr>
            <p:ph sz="half" idx="1"/>
          </p:nvPr>
        </p:nvPicPr>
        <p:blipFill rotWithShape="1">
          <a:blip r:embed="rId2"/>
          <a:srcRect l="26946" r="34998"/>
          <a:stretch/>
        </p:blipFill>
        <p:spPr>
          <a:xfrm>
            <a:off x="7552266" y="10"/>
            <a:ext cx="4639734" cy="6857990"/>
          </a:xfrm>
          <a:prstGeom prst="rect">
            <a:avLst/>
          </a:prstGeom>
        </p:spPr>
      </p:pic>
      <p:graphicFrame>
        <p:nvGraphicFramePr>
          <p:cNvPr id="15" name="Content Placeholder 14">
            <a:extLst>
              <a:ext uri="{FF2B5EF4-FFF2-40B4-BE49-F238E27FC236}">
                <a16:creationId xmlns:a16="http://schemas.microsoft.com/office/drawing/2014/main" id="{CA1B5207-3D46-EABF-CEBD-E6FF895705D2}"/>
              </a:ext>
            </a:extLst>
          </p:cNvPr>
          <p:cNvGraphicFramePr>
            <a:graphicFrameLocks noGrp="1"/>
          </p:cNvGraphicFramePr>
          <p:nvPr>
            <p:ph sz="half" idx="2"/>
            <p:extLst>
              <p:ext uri="{D42A27DB-BD31-4B8C-83A1-F6EECF244321}">
                <p14:modId xmlns:p14="http://schemas.microsoft.com/office/powerpoint/2010/main" val="3203753280"/>
              </p:ext>
            </p:extLst>
          </p:nvPr>
        </p:nvGraphicFramePr>
        <p:xfrm>
          <a:off x="1650360" y="2250059"/>
          <a:ext cx="47545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33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0BA6-2C58-4BA5-8684-90809C7E2CC7}"/>
              </a:ext>
            </a:extLst>
          </p:cNvPr>
          <p:cNvSpPr>
            <a:spLocks noGrp="1"/>
          </p:cNvSpPr>
          <p:nvPr>
            <p:ph type="title"/>
          </p:nvPr>
        </p:nvSpPr>
        <p:spPr/>
        <p:txBody>
          <a:bodyPr/>
          <a:lstStyle/>
          <a:p>
            <a:pPr algn="ctr"/>
            <a:r>
              <a:rPr lang="en-US" dirty="0"/>
              <a:t>Important things</a:t>
            </a:r>
          </a:p>
        </p:txBody>
      </p:sp>
      <p:graphicFrame>
        <p:nvGraphicFramePr>
          <p:cNvPr id="8" name="Content Placeholder 2">
            <a:extLst>
              <a:ext uri="{FF2B5EF4-FFF2-40B4-BE49-F238E27FC236}">
                <a16:creationId xmlns:a16="http://schemas.microsoft.com/office/drawing/2014/main" id="{E55F3FA6-68FA-8D12-B527-88323AA29410}"/>
              </a:ext>
            </a:extLst>
          </p:cNvPr>
          <p:cNvGraphicFramePr>
            <a:graphicFrameLocks noGrp="1"/>
          </p:cNvGraphicFramePr>
          <p:nvPr>
            <p:ph sz="half" idx="1"/>
            <p:extLst>
              <p:ext uri="{D42A27DB-BD31-4B8C-83A1-F6EECF244321}">
                <p14:modId xmlns:p14="http://schemas.microsoft.com/office/powerpoint/2010/main" val="784748526"/>
              </p:ext>
            </p:extLst>
          </p:nvPr>
        </p:nvGraphicFramePr>
        <p:xfrm>
          <a:off x="747036" y="2146438"/>
          <a:ext cx="3612528" cy="2720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49586794-7AC1-C955-B2B0-27C128D3C1A7}"/>
              </a:ext>
            </a:extLst>
          </p:cNvPr>
          <p:cNvSpPr>
            <a:spLocks noGrp="1"/>
          </p:cNvSpPr>
          <p:nvPr>
            <p:ph sz="half" idx="2"/>
          </p:nvPr>
        </p:nvSpPr>
        <p:spPr>
          <a:xfrm>
            <a:off x="4465320" y="2146438"/>
            <a:ext cx="7218680" cy="4023360"/>
          </a:xfrm>
        </p:spPr>
        <p:txBody>
          <a:bodyPr vert="horz" lIns="45720" tIns="45720" rIns="45720" bIns="45720" rtlCol="0" anchor="t">
            <a:normAutofit/>
          </a:bodyPr>
          <a:lstStyle/>
          <a:p>
            <a:pPr>
              <a:buFont typeface="Wingdings" panose="020B0602020104020603" pitchFamily="34" charset="0"/>
              <a:buChar char="v"/>
            </a:pPr>
            <a:r>
              <a:rPr lang="en-US" dirty="0"/>
              <a:t> Direct Residents to </a:t>
            </a:r>
            <a:r>
              <a:rPr lang="en-US" dirty="0">
                <a:hlinkClick r:id="rId8"/>
              </a:rPr>
              <a:t>MyIntealth</a:t>
            </a:r>
            <a:endParaRPr lang="en-US" dirty="0"/>
          </a:p>
          <a:p>
            <a:pPr lvl="1">
              <a:buFont typeface="Wingdings" panose="020B0602020104020603" pitchFamily="34" charset="0"/>
              <a:buChar char="v"/>
            </a:pPr>
            <a:r>
              <a:rPr lang="en-US" dirty="0"/>
              <a:t> create a login that consists of a user ID (email address) and password, (</a:t>
            </a:r>
            <a:r>
              <a:rPr lang="en-US" u="sng" dirty="0">
                <a:hlinkClick r:id="rId9"/>
              </a:rPr>
              <a:t>watch a quick how-to video</a:t>
            </a:r>
            <a:r>
              <a:rPr lang="en-US" dirty="0"/>
              <a:t> )</a:t>
            </a:r>
          </a:p>
          <a:p>
            <a:pPr lvl="1">
              <a:buFont typeface="Wingdings" panose="020B0602020104020603" pitchFamily="34" charset="0"/>
              <a:buChar char="v"/>
            </a:pPr>
            <a:r>
              <a:rPr lang="en-US" dirty="0"/>
              <a:t> complete and submit an account establishment request and pay the fee,</a:t>
            </a:r>
          </a:p>
          <a:p>
            <a:pPr lvl="1">
              <a:buFont typeface="Wingdings" panose="020B0602020104020603" pitchFamily="34" charset="0"/>
              <a:buChar char="v"/>
            </a:pPr>
            <a:r>
              <a:rPr lang="en-US" dirty="0"/>
              <a:t> complete their identify verification requirements</a:t>
            </a:r>
          </a:p>
          <a:p>
            <a:pPr lvl="1">
              <a:buFont typeface="Wingdings" panose="020B0602020104020603" pitchFamily="34" charset="0"/>
              <a:buChar char="v"/>
            </a:pPr>
            <a:r>
              <a:rPr lang="en-US" dirty="0"/>
              <a:t> receive a MyIntealth ID</a:t>
            </a:r>
          </a:p>
          <a:p>
            <a:pPr>
              <a:buFont typeface="Wingdings" panose="020B0602020104020603" pitchFamily="34" charset="0"/>
              <a:buChar char="v"/>
            </a:pPr>
            <a:r>
              <a:rPr lang="en-US" dirty="0"/>
              <a:t> Start as soon as they Match</a:t>
            </a:r>
          </a:p>
          <a:p>
            <a:pPr lvl="1">
              <a:buFont typeface="Wingdings" panose="020B0602020104020603" pitchFamily="34" charset="0"/>
              <a:buChar char="v"/>
            </a:pPr>
            <a:r>
              <a:rPr lang="en-US" dirty="0"/>
              <a:t> Need fully executed contract prior to starting the J1 Process</a:t>
            </a:r>
          </a:p>
          <a:p>
            <a:pPr>
              <a:buFont typeface="Wingdings" panose="020B0602020104020603" pitchFamily="34" charset="0"/>
              <a:buChar char="v"/>
            </a:pPr>
            <a:endParaRPr lang="en-US" dirty="0"/>
          </a:p>
        </p:txBody>
      </p:sp>
    </p:spTree>
    <p:extLst>
      <p:ext uri="{BB962C8B-B14F-4D97-AF65-F5344CB8AC3E}">
        <p14:creationId xmlns:p14="http://schemas.microsoft.com/office/powerpoint/2010/main" val="738788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CBB4B-22CB-690D-A750-9E742EE4C365}"/>
              </a:ext>
            </a:extLst>
          </p:cNvPr>
          <p:cNvSpPr>
            <a:spLocks noGrp="1"/>
          </p:cNvSpPr>
          <p:nvPr>
            <p:ph type="title"/>
          </p:nvPr>
        </p:nvSpPr>
        <p:spPr/>
        <p:txBody>
          <a:bodyPr/>
          <a:lstStyle/>
          <a:p>
            <a:r>
              <a:rPr lang="en-US" dirty="0"/>
              <a:t>TPL</a:t>
            </a:r>
          </a:p>
        </p:txBody>
      </p:sp>
      <p:sp>
        <p:nvSpPr>
          <p:cNvPr id="3" name="Text Placeholder 2">
            <a:extLst>
              <a:ext uri="{FF2B5EF4-FFF2-40B4-BE49-F238E27FC236}">
                <a16:creationId xmlns:a16="http://schemas.microsoft.com/office/drawing/2014/main" id="{BEF90425-7BBB-4201-7D24-D69B9C931CD5}"/>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241706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42DD0C21-8FEE-4C18-8789-CC8ABE206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B51757-7607-4CEA-A0EE-3C5BDC2C1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4DACF-C652-774A-221F-32E429B39CFF}"/>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5000" kern="1200" cap="all" spc="200" baseline="0" dirty="0">
                <a:solidFill>
                  <a:srgbClr val="FFFFFF"/>
                </a:solidFill>
                <a:latin typeface="+mj-lt"/>
                <a:ea typeface="+mj-ea"/>
                <a:cs typeface="+mj-cs"/>
              </a:rPr>
              <a:t>TPL Duties</a:t>
            </a:r>
          </a:p>
        </p:txBody>
      </p:sp>
      <p:pic>
        <p:nvPicPr>
          <p:cNvPr id="3" name="Picture 2">
            <a:extLst>
              <a:ext uri="{FF2B5EF4-FFF2-40B4-BE49-F238E27FC236}">
                <a16:creationId xmlns:a16="http://schemas.microsoft.com/office/drawing/2014/main" id="{92DD13A6-67E8-C1D4-FD95-647B1D6207AC}"/>
              </a:ext>
            </a:extLst>
          </p:cNvPr>
          <p:cNvPicPr>
            <a:picLocks noChangeAspect="1"/>
          </p:cNvPicPr>
          <p:nvPr/>
        </p:nvPicPr>
        <p:blipFill>
          <a:blip r:embed="rId3"/>
          <a:stretch>
            <a:fillRect/>
          </a:stretch>
        </p:blipFill>
        <p:spPr>
          <a:xfrm>
            <a:off x="2511351" y="723388"/>
            <a:ext cx="8816210" cy="3702810"/>
          </a:xfrm>
          <a:prstGeom prst="rect">
            <a:avLst/>
          </a:prstGeom>
        </p:spPr>
      </p:pic>
      <p:cxnSp>
        <p:nvCxnSpPr>
          <p:cNvPr id="30" name="Straight Connector 29">
            <a:extLst>
              <a:ext uri="{FF2B5EF4-FFF2-40B4-BE49-F238E27FC236}">
                <a16:creationId xmlns:a16="http://schemas.microsoft.com/office/drawing/2014/main" id="{FEF39256-F095-41C8-8707-6C1A665E8F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06507" y="5220212"/>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10586C-592A-4B65-0F41-0D26AA7EF318}"/>
              </a:ext>
            </a:extLst>
          </p:cNvPr>
          <p:cNvSpPr txBox="1"/>
          <p:nvPr/>
        </p:nvSpPr>
        <p:spPr>
          <a:xfrm>
            <a:off x="9136747" y="5409627"/>
            <a:ext cx="2145057" cy="400110"/>
          </a:xfrm>
          <a:prstGeom prst="rect">
            <a:avLst/>
          </a:prstGeom>
          <a:noFill/>
        </p:spPr>
        <p:txBody>
          <a:bodyPr wrap="square" rtlCol="0">
            <a:spAutoFit/>
          </a:bodyPr>
          <a:lstStyle/>
          <a:p>
            <a:r>
              <a:rPr lang="en-US" sz="2000" dirty="0">
                <a:solidFill>
                  <a:schemeClr val="bg1"/>
                </a:solidFill>
                <a:hlinkClick r:id="rId4">
                  <a:extLst>
                    <a:ext uri="{A12FA001-AC4F-418D-AE19-62706E023703}">
                      <ahyp:hlinkClr xmlns:ahyp="http://schemas.microsoft.com/office/drawing/2018/hyperlinkcolor" val="tx"/>
                    </a:ext>
                  </a:extLst>
                </a:hlinkClick>
              </a:rPr>
              <a:t>TPL Application</a:t>
            </a:r>
            <a:endParaRPr lang="en-US" sz="2000" dirty="0">
              <a:solidFill>
                <a:schemeClr val="bg1"/>
              </a:solidFill>
            </a:endParaRPr>
          </a:p>
        </p:txBody>
      </p:sp>
    </p:spTree>
    <p:extLst>
      <p:ext uri="{BB962C8B-B14F-4D97-AF65-F5344CB8AC3E}">
        <p14:creationId xmlns:p14="http://schemas.microsoft.com/office/powerpoint/2010/main" val="150899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7EB16-962F-CA8C-7B10-F43AE883736E}"/>
              </a:ext>
            </a:extLst>
          </p:cNvPr>
          <p:cNvSpPr>
            <a:spLocks noGrp="1"/>
          </p:cNvSpPr>
          <p:nvPr>
            <p:ph type="title"/>
          </p:nvPr>
        </p:nvSpPr>
        <p:spPr>
          <a:xfrm>
            <a:off x="1024128" y="585216"/>
            <a:ext cx="5867061" cy="1499616"/>
          </a:xfrm>
        </p:spPr>
        <p:txBody>
          <a:bodyPr>
            <a:normAutofit/>
          </a:bodyPr>
          <a:lstStyle/>
          <a:p>
            <a:r>
              <a:rPr lang="en-US"/>
              <a:t>Pre-match day</a:t>
            </a:r>
            <a:endParaRPr lang="en-US" dirty="0"/>
          </a:p>
        </p:txBody>
      </p:sp>
      <p:pic>
        <p:nvPicPr>
          <p:cNvPr id="4" name="Content Placeholder 3">
            <a:extLst>
              <a:ext uri="{FF2B5EF4-FFF2-40B4-BE49-F238E27FC236}">
                <a16:creationId xmlns:a16="http://schemas.microsoft.com/office/drawing/2014/main" id="{A10B819F-EDBA-5E03-17DA-C0A51BA8329C}"/>
              </a:ext>
            </a:extLst>
          </p:cNvPr>
          <p:cNvPicPr>
            <a:picLocks noChangeAspect="1"/>
          </p:cNvPicPr>
          <p:nvPr/>
        </p:nvPicPr>
        <p:blipFill>
          <a:blip r:embed="rId3"/>
          <a:stretch>
            <a:fillRect/>
          </a:stretch>
        </p:blipFill>
        <p:spPr>
          <a:xfrm>
            <a:off x="643467" y="2084832"/>
            <a:ext cx="6411557" cy="4087368"/>
          </a:xfrm>
          <a:prstGeom prst="rect">
            <a:avLst/>
          </a:prstGeom>
        </p:spPr>
      </p:pic>
      <p:sp>
        <p:nvSpPr>
          <p:cNvPr id="15" name="Rectangle 14">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42836A35-4745-99D5-63E8-5828B705D64F}"/>
              </a:ext>
            </a:extLst>
          </p:cNvPr>
          <p:cNvGraphicFramePr>
            <a:graphicFrameLocks noGrp="1"/>
          </p:cNvGraphicFramePr>
          <p:nvPr>
            <p:ph idx="1"/>
            <p:extLst>
              <p:ext uri="{D42A27DB-BD31-4B8C-83A1-F6EECF244321}">
                <p14:modId xmlns:p14="http://schemas.microsoft.com/office/powerpoint/2010/main" val="2751112600"/>
              </p:ext>
            </p:extLst>
          </p:nvPr>
        </p:nvGraphicFramePr>
        <p:xfrm>
          <a:off x="7534657" y="1335024"/>
          <a:ext cx="4657344"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096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6BD2F3-A80E-8FD1-4769-4A8267D49F46}"/>
              </a:ext>
            </a:extLst>
          </p:cNvPr>
          <p:cNvSpPr>
            <a:spLocks noGrp="1"/>
          </p:cNvSpPr>
          <p:nvPr>
            <p:ph type="body" idx="1"/>
          </p:nvPr>
        </p:nvSpPr>
        <p:spPr>
          <a:xfrm>
            <a:off x="914814" y="2378473"/>
            <a:ext cx="4754880" cy="822960"/>
          </a:xfrm>
        </p:spPr>
        <p:txBody>
          <a:bodyPr/>
          <a:lstStyle/>
          <a:p>
            <a:r>
              <a:rPr lang="en-US" dirty="0"/>
              <a:t>TPLs</a:t>
            </a:r>
          </a:p>
        </p:txBody>
      </p:sp>
      <p:sp>
        <p:nvSpPr>
          <p:cNvPr id="4" name="Content Placeholder 3">
            <a:extLst>
              <a:ext uri="{FF2B5EF4-FFF2-40B4-BE49-F238E27FC236}">
                <a16:creationId xmlns:a16="http://schemas.microsoft.com/office/drawing/2014/main" id="{3D36770F-D4AE-BBAD-BC7B-A0CD5505C722}"/>
              </a:ext>
            </a:extLst>
          </p:cNvPr>
          <p:cNvSpPr>
            <a:spLocks noGrp="1"/>
          </p:cNvSpPr>
          <p:nvPr>
            <p:ph sz="half" idx="2"/>
          </p:nvPr>
        </p:nvSpPr>
        <p:spPr>
          <a:xfrm>
            <a:off x="914814" y="3827890"/>
            <a:ext cx="4754880" cy="2481470"/>
          </a:xfrm>
        </p:spPr>
        <p:txBody>
          <a:bodyPr/>
          <a:lstStyle/>
          <a:p>
            <a:pPr marL="287338" indent="-287338">
              <a:buFont typeface="Wingdings" panose="05000000000000000000" pitchFamily="2" charset="2"/>
              <a:buChar char="v"/>
            </a:pPr>
            <a:r>
              <a:rPr lang="en-US" dirty="0">
                <a:hlinkClick r:id="rId2"/>
              </a:rPr>
              <a:t>Accessing MyIntealth</a:t>
            </a:r>
            <a:endParaRPr lang="en-US" dirty="0">
              <a:hlinkClick r:id="rId3"/>
            </a:endParaRPr>
          </a:p>
          <a:p>
            <a:pPr marL="287338" indent="-287338">
              <a:buFont typeface="Wingdings" panose="05000000000000000000" pitchFamily="2" charset="2"/>
              <a:buChar char="v"/>
            </a:pPr>
            <a:r>
              <a:rPr lang="en-US" dirty="0">
                <a:hlinkClick r:id="rId3"/>
              </a:rPr>
              <a:t>Tips for Using MyIntealth</a:t>
            </a:r>
            <a:endParaRPr lang="en-US" dirty="0"/>
          </a:p>
          <a:p>
            <a:pPr marL="287338" indent="-287338">
              <a:buFont typeface="Wingdings" panose="05000000000000000000" pitchFamily="2" charset="2"/>
              <a:buChar char="v"/>
            </a:pPr>
            <a:r>
              <a:rPr lang="en-US" dirty="0">
                <a:hlinkClick r:id="rId4"/>
              </a:rPr>
              <a:t>Training Program Liaisons (TPLs) Videos</a:t>
            </a:r>
            <a:endParaRPr lang="en-US" dirty="0"/>
          </a:p>
          <a:p>
            <a:pPr marL="287338" indent="-287338">
              <a:buFont typeface="Wingdings" panose="05000000000000000000" pitchFamily="2" charset="2"/>
              <a:buChar char="v"/>
            </a:pPr>
            <a:r>
              <a:rPr lang="en-US" dirty="0">
                <a:hlinkClick r:id="rId5"/>
              </a:rPr>
              <a:t>J-1 Exchange Visitor Sponsorship Program Orientation Presentation for TPLs</a:t>
            </a:r>
            <a:endParaRPr lang="en-US" dirty="0"/>
          </a:p>
          <a:p>
            <a:pPr marL="0" indent="0">
              <a:buNone/>
            </a:pPr>
            <a:endParaRPr lang="en-US" dirty="0"/>
          </a:p>
        </p:txBody>
      </p:sp>
      <p:sp>
        <p:nvSpPr>
          <p:cNvPr id="5" name="Text Placeholder 4">
            <a:extLst>
              <a:ext uri="{FF2B5EF4-FFF2-40B4-BE49-F238E27FC236}">
                <a16:creationId xmlns:a16="http://schemas.microsoft.com/office/drawing/2014/main" id="{A9F25810-6FED-D541-FE64-6B24124E48E4}"/>
              </a:ext>
            </a:extLst>
          </p:cNvPr>
          <p:cNvSpPr>
            <a:spLocks noGrp="1"/>
          </p:cNvSpPr>
          <p:nvPr>
            <p:ph type="body" sz="quarter" idx="3"/>
          </p:nvPr>
        </p:nvSpPr>
        <p:spPr>
          <a:xfrm>
            <a:off x="5977636" y="3039738"/>
            <a:ext cx="4754880" cy="822960"/>
          </a:xfrm>
        </p:spPr>
        <p:txBody>
          <a:bodyPr/>
          <a:lstStyle/>
          <a:p>
            <a:r>
              <a:rPr lang="en-US" dirty="0"/>
              <a:t>Applicants</a:t>
            </a:r>
          </a:p>
        </p:txBody>
      </p:sp>
      <p:sp>
        <p:nvSpPr>
          <p:cNvPr id="6" name="Content Placeholder 5">
            <a:extLst>
              <a:ext uri="{FF2B5EF4-FFF2-40B4-BE49-F238E27FC236}">
                <a16:creationId xmlns:a16="http://schemas.microsoft.com/office/drawing/2014/main" id="{AF9D5516-AFDD-7E21-0774-1B75E57D5F89}"/>
              </a:ext>
            </a:extLst>
          </p:cNvPr>
          <p:cNvSpPr>
            <a:spLocks noGrp="1"/>
          </p:cNvSpPr>
          <p:nvPr>
            <p:ph sz="quarter" idx="4"/>
          </p:nvPr>
        </p:nvSpPr>
        <p:spPr>
          <a:xfrm>
            <a:off x="5977636" y="3827890"/>
            <a:ext cx="4754880" cy="1988525"/>
          </a:xfrm>
        </p:spPr>
        <p:txBody>
          <a:bodyPr/>
          <a:lstStyle/>
          <a:p>
            <a:pPr marL="287338" indent="-287338">
              <a:buFont typeface="Wingdings" panose="05000000000000000000" pitchFamily="2" charset="2"/>
              <a:buChar char="v"/>
            </a:pPr>
            <a:r>
              <a:rPr lang="en-US" dirty="0">
                <a:hlinkClick r:id="rId6"/>
              </a:rPr>
              <a:t>How to Create Your Account</a:t>
            </a:r>
            <a:endParaRPr lang="en-US" dirty="0"/>
          </a:p>
          <a:p>
            <a:pPr marL="287338" indent="-287338">
              <a:buFont typeface="Wingdings" panose="05000000000000000000" pitchFamily="2" charset="2"/>
              <a:buChar char="v"/>
            </a:pPr>
            <a:r>
              <a:rPr lang="en-US" dirty="0">
                <a:hlinkClick r:id="rId2"/>
              </a:rPr>
              <a:t>Identity Verification</a:t>
            </a:r>
            <a:endParaRPr lang="en-US" dirty="0"/>
          </a:p>
          <a:p>
            <a:pPr marL="287338" indent="-287338">
              <a:buFont typeface="Wingdings" panose="05000000000000000000" pitchFamily="2" charset="2"/>
              <a:buChar char="v"/>
            </a:pPr>
            <a:r>
              <a:rPr lang="en-US" dirty="0">
                <a:hlinkClick r:id="rId7"/>
              </a:rPr>
              <a:t>MyIntealth Applicant User Guide</a:t>
            </a:r>
            <a:endParaRPr lang="en-US" dirty="0"/>
          </a:p>
          <a:p>
            <a:pPr marL="287338" indent="-287338">
              <a:buFont typeface="Wingdings" panose="05000000000000000000" pitchFamily="2" charset="2"/>
              <a:buChar char="v"/>
            </a:pPr>
            <a:r>
              <a:rPr lang="en-US" dirty="0">
                <a:hlinkClick r:id="rId8"/>
              </a:rPr>
              <a:t>How to Navigate the Applicant Portal</a:t>
            </a:r>
            <a:endParaRPr lang="en-US" dirty="0"/>
          </a:p>
        </p:txBody>
      </p:sp>
      <p:pic>
        <p:nvPicPr>
          <p:cNvPr id="8" name="Picture 7">
            <a:extLst>
              <a:ext uri="{FF2B5EF4-FFF2-40B4-BE49-F238E27FC236}">
                <a16:creationId xmlns:a16="http://schemas.microsoft.com/office/drawing/2014/main" id="{8830172D-45CB-E0E1-9055-D87600D2CDE5}"/>
              </a:ext>
            </a:extLst>
          </p:cNvPr>
          <p:cNvPicPr>
            <a:picLocks noChangeAspect="1"/>
          </p:cNvPicPr>
          <p:nvPr/>
        </p:nvPicPr>
        <p:blipFill>
          <a:blip r:embed="rId9"/>
          <a:stretch>
            <a:fillRect/>
          </a:stretch>
        </p:blipFill>
        <p:spPr>
          <a:xfrm>
            <a:off x="199197" y="466472"/>
            <a:ext cx="2914650" cy="1085850"/>
          </a:xfrm>
          <a:prstGeom prst="rect">
            <a:avLst/>
          </a:prstGeom>
        </p:spPr>
      </p:pic>
      <p:pic>
        <p:nvPicPr>
          <p:cNvPr id="10" name="Picture 9">
            <a:extLst>
              <a:ext uri="{FF2B5EF4-FFF2-40B4-BE49-F238E27FC236}">
                <a16:creationId xmlns:a16="http://schemas.microsoft.com/office/drawing/2014/main" id="{1CEBF960-AFE4-C35F-8AA3-F600DAD1C03B}"/>
              </a:ext>
            </a:extLst>
          </p:cNvPr>
          <p:cNvPicPr>
            <a:picLocks noChangeAspect="1"/>
          </p:cNvPicPr>
          <p:nvPr/>
        </p:nvPicPr>
        <p:blipFill>
          <a:blip r:embed="rId10"/>
          <a:stretch>
            <a:fillRect/>
          </a:stretch>
        </p:blipFill>
        <p:spPr>
          <a:xfrm>
            <a:off x="503583" y="1552322"/>
            <a:ext cx="11688417" cy="879578"/>
          </a:xfrm>
          <a:prstGeom prst="rect">
            <a:avLst/>
          </a:prstGeom>
        </p:spPr>
      </p:pic>
      <p:pic>
        <p:nvPicPr>
          <p:cNvPr id="12" name="Picture 11">
            <a:extLst>
              <a:ext uri="{FF2B5EF4-FFF2-40B4-BE49-F238E27FC236}">
                <a16:creationId xmlns:a16="http://schemas.microsoft.com/office/drawing/2014/main" id="{3813C740-2F7F-B38A-76C3-300EA6FC2D14}"/>
              </a:ext>
            </a:extLst>
          </p:cNvPr>
          <p:cNvPicPr>
            <a:picLocks noChangeAspect="1"/>
          </p:cNvPicPr>
          <p:nvPr/>
        </p:nvPicPr>
        <p:blipFill>
          <a:blip r:embed="rId11"/>
          <a:stretch>
            <a:fillRect/>
          </a:stretch>
        </p:blipFill>
        <p:spPr>
          <a:xfrm>
            <a:off x="914815" y="3041063"/>
            <a:ext cx="4754880" cy="471280"/>
          </a:xfrm>
          <a:prstGeom prst="rect">
            <a:avLst/>
          </a:prstGeom>
        </p:spPr>
      </p:pic>
    </p:spTree>
    <p:extLst>
      <p:ext uri="{BB962C8B-B14F-4D97-AF65-F5344CB8AC3E}">
        <p14:creationId xmlns:p14="http://schemas.microsoft.com/office/powerpoint/2010/main" val="412220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203E4-0AAD-9C20-CF9F-D64BEE20E4F9}"/>
              </a:ext>
            </a:extLst>
          </p:cNvPr>
          <p:cNvSpPr>
            <a:spLocks noGrp="1"/>
          </p:cNvSpPr>
          <p:nvPr>
            <p:ph type="title"/>
          </p:nvPr>
        </p:nvSpPr>
        <p:spPr/>
        <p:txBody>
          <a:bodyPr/>
          <a:lstStyle/>
          <a:p>
            <a:r>
              <a:rPr lang="en-US" dirty="0"/>
              <a:t>Adding Program and Academic Year</a:t>
            </a:r>
          </a:p>
        </p:txBody>
      </p:sp>
      <p:graphicFrame>
        <p:nvGraphicFramePr>
          <p:cNvPr id="4" name="Content Placeholder 3">
            <a:extLst>
              <a:ext uri="{FF2B5EF4-FFF2-40B4-BE49-F238E27FC236}">
                <a16:creationId xmlns:a16="http://schemas.microsoft.com/office/drawing/2014/main" id="{F1CD307D-1801-205F-6E85-EB31A02F9CDB}"/>
              </a:ext>
            </a:extLst>
          </p:cNvPr>
          <p:cNvGraphicFramePr>
            <a:graphicFrameLocks noGrp="1"/>
          </p:cNvGraphicFramePr>
          <p:nvPr>
            <p:ph idx="1"/>
            <p:extLst>
              <p:ext uri="{D42A27DB-BD31-4B8C-83A1-F6EECF244321}">
                <p14:modId xmlns:p14="http://schemas.microsoft.com/office/powerpoint/2010/main" val="3058847970"/>
              </p:ext>
            </p:extLst>
          </p:nvPr>
        </p:nvGraphicFramePr>
        <p:xfrm>
          <a:off x="0" y="477078"/>
          <a:ext cx="11275179" cy="4928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DD9F4026-5256-09AB-74B6-36AFFD165A85}"/>
              </a:ext>
            </a:extLst>
          </p:cNvPr>
          <p:cNvPicPr>
            <a:picLocks noChangeAspect="1"/>
          </p:cNvPicPr>
          <p:nvPr/>
        </p:nvPicPr>
        <p:blipFill>
          <a:blip r:embed="rId8"/>
          <a:srcRect r="41881"/>
          <a:stretch>
            <a:fillRect/>
          </a:stretch>
        </p:blipFill>
        <p:spPr>
          <a:xfrm>
            <a:off x="192977" y="3864798"/>
            <a:ext cx="2855023" cy="1013938"/>
          </a:xfrm>
          <a:prstGeom prst="rect">
            <a:avLst/>
          </a:prstGeom>
        </p:spPr>
      </p:pic>
      <p:pic>
        <p:nvPicPr>
          <p:cNvPr id="11" name="Picture 10">
            <a:extLst>
              <a:ext uri="{FF2B5EF4-FFF2-40B4-BE49-F238E27FC236}">
                <a16:creationId xmlns:a16="http://schemas.microsoft.com/office/drawing/2014/main" id="{C22AA06E-FEA2-A719-B069-9A6E1F99BEC2}"/>
              </a:ext>
            </a:extLst>
          </p:cNvPr>
          <p:cNvPicPr>
            <a:picLocks noChangeAspect="1"/>
          </p:cNvPicPr>
          <p:nvPr/>
        </p:nvPicPr>
        <p:blipFill>
          <a:blip r:embed="rId9"/>
          <a:stretch>
            <a:fillRect/>
          </a:stretch>
        </p:blipFill>
        <p:spPr>
          <a:xfrm>
            <a:off x="2109787" y="5081644"/>
            <a:ext cx="2481263" cy="647999"/>
          </a:xfrm>
          <a:prstGeom prst="rect">
            <a:avLst/>
          </a:prstGeom>
        </p:spPr>
      </p:pic>
      <p:pic>
        <p:nvPicPr>
          <p:cNvPr id="13" name="Picture 12">
            <a:extLst>
              <a:ext uri="{FF2B5EF4-FFF2-40B4-BE49-F238E27FC236}">
                <a16:creationId xmlns:a16="http://schemas.microsoft.com/office/drawing/2014/main" id="{A43796CE-4DCB-DBDE-E80E-9895AE64B5A5}"/>
              </a:ext>
            </a:extLst>
          </p:cNvPr>
          <p:cNvPicPr>
            <a:picLocks noChangeAspect="1"/>
          </p:cNvPicPr>
          <p:nvPr/>
        </p:nvPicPr>
        <p:blipFill>
          <a:blip r:embed="rId10"/>
          <a:stretch>
            <a:fillRect/>
          </a:stretch>
        </p:blipFill>
        <p:spPr>
          <a:xfrm>
            <a:off x="3481388" y="3856241"/>
            <a:ext cx="3195637" cy="778659"/>
          </a:xfrm>
          <a:prstGeom prst="rect">
            <a:avLst/>
          </a:prstGeom>
        </p:spPr>
      </p:pic>
      <p:pic>
        <p:nvPicPr>
          <p:cNvPr id="15" name="Picture 14">
            <a:extLst>
              <a:ext uri="{FF2B5EF4-FFF2-40B4-BE49-F238E27FC236}">
                <a16:creationId xmlns:a16="http://schemas.microsoft.com/office/drawing/2014/main" id="{54C0B865-2A39-8B23-5901-5638902F8069}"/>
              </a:ext>
            </a:extLst>
          </p:cNvPr>
          <p:cNvPicPr>
            <a:picLocks noChangeAspect="1"/>
          </p:cNvPicPr>
          <p:nvPr/>
        </p:nvPicPr>
        <p:blipFill>
          <a:blip r:embed="rId11"/>
          <a:srcRect l="4442" t="18786" r="3707" b="20701"/>
          <a:stretch>
            <a:fillRect/>
          </a:stretch>
        </p:blipFill>
        <p:spPr>
          <a:xfrm>
            <a:off x="6096000" y="2791652"/>
            <a:ext cx="1693069" cy="263574"/>
          </a:xfrm>
          <a:prstGeom prst="rect">
            <a:avLst/>
          </a:prstGeom>
        </p:spPr>
      </p:pic>
      <p:pic>
        <p:nvPicPr>
          <p:cNvPr id="17" name="Picture 16">
            <a:extLst>
              <a:ext uri="{FF2B5EF4-FFF2-40B4-BE49-F238E27FC236}">
                <a16:creationId xmlns:a16="http://schemas.microsoft.com/office/drawing/2014/main" id="{7C501D1E-44DA-2DEC-EB64-92571C3FE1AC}"/>
              </a:ext>
            </a:extLst>
          </p:cNvPr>
          <p:cNvPicPr>
            <a:picLocks noChangeAspect="1"/>
          </p:cNvPicPr>
          <p:nvPr/>
        </p:nvPicPr>
        <p:blipFill>
          <a:blip r:embed="rId12"/>
          <a:stretch>
            <a:fillRect/>
          </a:stretch>
        </p:blipFill>
        <p:spPr>
          <a:xfrm>
            <a:off x="6267714" y="4980607"/>
            <a:ext cx="3543299" cy="1498072"/>
          </a:xfrm>
          <a:prstGeom prst="rect">
            <a:avLst/>
          </a:prstGeom>
        </p:spPr>
      </p:pic>
      <p:pic>
        <p:nvPicPr>
          <p:cNvPr id="19" name="Picture 18">
            <a:extLst>
              <a:ext uri="{FF2B5EF4-FFF2-40B4-BE49-F238E27FC236}">
                <a16:creationId xmlns:a16="http://schemas.microsoft.com/office/drawing/2014/main" id="{2ECC2CED-2CA8-7B98-150C-A770022EB7AF}"/>
              </a:ext>
            </a:extLst>
          </p:cNvPr>
          <p:cNvPicPr>
            <a:picLocks noChangeAspect="1"/>
          </p:cNvPicPr>
          <p:nvPr/>
        </p:nvPicPr>
        <p:blipFill>
          <a:blip r:embed="rId13"/>
          <a:srcRect l="14706" t="20131" r="4118" b="18224"/>
          <a:stretch>
            <a:fillRect/>
          </a:stretch>
        </p:blipFill>
        <p:spPr>
          <a:xfrm>
            <a:off x="7953375" y="2727048"/>
            <a:ext cx="1314450" cy="428625"/>
          </a:xfrm>
          <a:prstGeom prst="rect">
            <a:avLst/>
          </a:prstGeom>
        </p:spPr>
      </p:pic>
      <p:cxnSp>
        <p:nvCxnSpPr>
          <p:cNvPr id="21" name="Straight Arrow Connector 20">
            <a:extLst>
              <a:ext uri="{FF2B5EF4-FFF2-40B4-BE49-F238E27FC236}">
                <a16:creationId xmlns:a16="http://schemas.microsoft.com/office/drawing/2014/main" id="{19D3FCD1-3A4C-0E29-53D9-B9C6769B22BB}"/>
              </a:ext>
            </a:extLst>
          </p:cNvPr>
          <p:cNvCxnSpPr>
            <a:endCxn id="11" idx="1"/>
          </p:cNvCxnSpPr>
          <p:nvPr/>
        </p:nvCxnSpPr>
        <p:spPr>
          <a:xfrm>
            <a:off x="866775" y="4895850"/>
            <a:ext cx="1243012" cy="509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2F59684-BD22-9A3F-6A6B-569476045A71}"/>
              </a:ext>
            </a:extLst>
          </p:cNvPr>
          <p:cNvCxnSpPr/>
          <p:nvPr/>
        </p:nvCxnSpPr>
        <p:spPr>
          <a:xfrm flipV="1">
            <a:off x="3952875" y="4634900"/>
            <a:ext cx="638175" cy="770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85BDD0-32F6-FEE6-5A7F-EA3E19606B9A}"/>
              </a:ext>
            </a:extLst>
          </p:cNvPr>
          <p:cNvCxnSpPr/>
          <p:nvPr/>
        </p:nvCxnSpPr>
        <p:spPr>
          <a:xfrm>
            <a:off x="6400800" y="4634900"/>
            <a:ext cx="329659" cy="345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18EA6349-7CF1-714A-F953-6F3869E04002}"/>
              </a:ext>
            </a:extLst>
          </p:cNvPr>
          <p:cNvPicPr>
            <a:picLocks noChangeAspect="1"/>
          </p:cNvPicPr>
          <p:nvPr/>
        </p:nvPicPr>
        <p:blipFill>
          <a:blip r:embed="rId14"/>
          <a:stretch>
            <a:fillRect/>
          </a:stretch>
        </p:blipFill>
        <p:spPr>
          <a:xfrm>
            <a:off x="7862887" y="3864798"/>
            <a:ext cx="1695450" cy="810995"/>
          </a:xfrm>
          <a:prstGeom prst="rect">
            <a:avLst/>
          </a:prstGeom>
        </p:spPr>
      </p:pic>
      <p:cxnSp>
        <p:nvCxnSpPr>
          <p:cNvPr id="29" name="Straight Arrow Connector 28">
            <a:extLst>
              <a:ext uri="{FF2B5EF4-FFF2-40B4-BE49-F238E27FC236}">
                <a16:creationId xmlns:a16="http://schemas.microsoft.com/office/drawing/2014/main" id="{12471DAD-41E7-36F5-77A3-B84EF2E662B9}"/>
              </a:ext>
            </a:extLst>
          </p:cNvPr>
          <p:cNvCxnSpPr/>
          <p:nvPr/>
        </p:nvCxnSpPr>
        <p:spPr>
          <a:xfrm flipV="1">
            <a:off x="8953500" y="4675793"/>
            <a:ext cx="114300" cy="405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96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EC11B9-C1B4-4A4B-AE7B-353DC742A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0E3D2-5476-3533-177A-86D496AF3FE8}"/>
              </a:ext>
            </a:extLst>
          </p:cNvPr>
          <p:cNvSpPr>
            <a:spLocks noGrp="1"/>
          </p:cNvSpPr>
          <p:nvPr>
            <p:ph type="title"/>
          </p:nvPr>
        </p:nvSpPr>
        <p:spPr>
          <a:xfrm>
            <a:off x="1024129" y="585216"/>
            <a:ext cx="3779085" cy="1499616"/>
          </a:xfrm>
        </p:spPr>
        <p:txBody>
          <a:bodyPr>
            <a:normAutofit/>
          </a:bodyPr>
          <a:lstStyle/>
          <a:p>
            <a:r>
              <a:rPr lang="en-US" sz="3500" dirty="0">
                <a:solidFill>
                  <a:schemeClr val="bg1"/>
                </a:solidFill>
                <a:hlinkClick r:id="rId3">
                  <a:extLst>
                    <a:ext uri="{A12FA001-AC4F-418D-AE19-62706E023703}">
                      <ahyp:hlinkClr xmlns:ahyp="http://schemas.microsoft.com/office/drawing/2018/hyperlinkcolor" val="tx"/>
                    </a:ext>
                  </a:extLst>
                </a:hlinkClick>
              </a:rPr>
              <a:t>ECFMG Forms &amp; Supplemental Application materials</a:t>
            </a:r>
            <a:endParaRPr lang="en-US" sz="3500" dirty="0">
              <a:solidFill>
                <a:schemeClr val="bg1"/>
              </a:solidFill>
            </a:endParaRPr>
          </a:p>
        </p:txBody>
      </p:sp>
      <p:cxnSp>
        <p:nvCxnSpPr>
          <p:cNvPr id="14" name="Straight Connector 13">
            <a:extLst>
              <a:ext uri="{FF2B5EF4-FFF2-40B4-BE49-F238E27FC236}">
                <a16:creationId xmlns:a16="http://schemas.microsoft.com/office/drawing/2014/main" id="{24862CF4-4997-476D-9B9D-5F4E0C9A41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3AB1F405-7E7E-827C-15F3-1A3BB1454553}"/>
              </a:ext>
            </a:extLst>
          </p:cNvPr>
          <p:cNvSpPr>
            <a:spLocks noGrp="1"/>
          </p:cNvSpPr>
          <p:nvPr>
            <p:ph idx="1"/>
          </p:nvPr>
        </p:nvSpPr>
        <p:spPr>
          <a:xfrm>
            <a:off x="1024129" y="2286000"/>
            <a:ext cx="3791711" cy="3931920"/>
          </a:xfrm>
        </p:spPr>
        <p:txBody>
          <a:bodyPr>
            <a:normAutofit lnSpcReduction="10000"/>
          </a:bodyPr>
          <a:lstStyle/>
          <a:p>
            <a:r>
              <a:rPr lang="en-US" dirty="0">
                <a:solidFill>
                  <a:schemeClr val="bg1"/>
                </a:solidFill>
              </a:rPr>
              <a:t>**Validation of Initial Arrival must be completed when the resident arrives for the start of the program.</a:t>
            </a:r>
          </a:p>
          <a:p>
            <a:pPr marL="171450" indent="-171450">
              <a:buFont typeface="Arial" panose="020B0604020202020204" pitchFamily="34" charset="0"/>
              <a:buChar char="•"/>
            </a:pPr>
            <a:r>
              <a:rPr lang="en-US" dirty="0">
                <a:solidFill>
                  <a:schemeClr val="bg1"/>
                </a:solidFill>
              </a:rPr>
              <a:t>Residents are allowed in country up to 30 days prior to the start of training.</a:t>
            </a:r>
          </a:p>
          <a:p>
            <a:pPr marL="171450" indent="-171450">
              <a:buFont typeface="Arial" panose="020B0604020202020204" pitchFamily="34" charset="0"/>
              <a:buChar char="•"/>
            </a:pPr>
            <a:r>
              <a:rPr lang="en-US" dirty="0">
                <a:solidFill>
                  <a:schemeClr val="bg1"/>
                </a:solidFill>
              </a:rPr>
              <a:t>Residents MUST be in the US 10 prior to applying for a SSN.</a:t>
            </a:r>
          </a:p>
          <a:p>
            <a:pPr marL="171450" indent="-171450">
              <a:buFont typeface="Arial" panose="020B0604020202020204" pitchFamily="34" charset="0"/>
              <a:buChar char="•"/>
            </a:pPr>
            <a:r>
              <a:rPr lang="en-US" dirty="0">
                <a:solidFill>
                  <a:schemeClr val="bg1"/>
                </a:solidFill>
              </a:rPr>
              <a:t>Residents are NOT allowed to moonlight!</a:t>
            </a:r>
          </a:p>
          <a:p>
            <a:endParaRPr lang="en-US" dirty="0">
              <a:solidFill>
                <a:srgbClr val="FFFFFF"/>
              </a:solidFill>
            </a:endParaRPr>
          </a:p>
        </p:txBody>
      </p:sp>
      <p:pic>
        <p:nvPicPr>
          <p:cNvPr id="5" name="Picture 4">
            <a:extLst>
              <a:ext uri="{FF2B5EF4-FFF2-40B4-BE49-F238E27FC236}">
                <a16:creationId xmlns:a16="http://schemas.microsoft.com/office/drawing/2014/main" id="{CB0A04FB-7122-0A86-7E93-449C037D9B72}"/>
              </a:ext>
            </a:extLst>
          </p:cNvPr>
          <p:cNvPicPr>
            <a:picLocks noChangeAspect="1"/>
          </p:cNvPicPr>
          <p:nvPr/>
        </p:nvPicPr>
        <p:blipFill>
          <a:blip r:embed="rId4"/>
          <a:stretch>
            <a:fillRect/>
          </a:stretch>
        </p:blipFill>
        <p:spPr>
          <a:xfrm>
            <a:off x="5688525" y="321732"/>
            <a:ext cx="3674848" cy="3674848"/>
          </a:xfrm>
          <a:prstGeom prst="rect">
            <a:avLst/>
          </a:prstGeom>
        </p:spPr>
      </p:pic>
      <p:sp>
        <p:nvSpPr>
          <p:cNvPr id="16" name="Rectangle 15">
            <a:extLst>
              <a:ext uri="{FF2B5EF4-FFF2-40B4-BE49-F238E27FC236}">
                <a16:creationId xmlns:a16="http://schemas.microsoft.com/office/drawing/2014/main" id="{4BF9B746-725B-4EAA-AACC-E2047E073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1732"/>
            <a:ext cx="2286920" cy="27170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EBFFB4A-B2E4-4737-9442-44293575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825" y="4157448"/>
            <a:ext cx="3798245" cy="23026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B1EE02A-BD3A-045A-C9B0-58D04B080ABF}"/>
              </a:ext>
            </a:extLst>
          </p:cNvPr>
          <p:cNvPicPr>
            <a:picLocks noChangeAspect="1"/>
          </p:cNvPicPr>
          <p:nvPr/>
        </p:nvPicPr>
        <p:blipFill>
          <a:blip r:embed="rId5"/>
          <a:stretch>
            <a:fillRect/>
          </a:stretch>
        </p:blipFill>
        <p:spPr>
          <a:xfrm>
            <a:off x="9425070" y="3308342"/>
            <a:ext cx="2611348" cy="2909578"/>
          </a:xfrm>
          <a:prstGeom prst="rect">
            <a:avLst/>
          </a:prstGeom>
        </p:spPr>
      </p:pic>
      <p:pic>
        <p:nvPicPr>
          <p:cNvPr id="6" name="Picture 5">
            <a:extLst>
              <a:ext uri="{FF2B5EF4-FFF2-40B4-BE49-F238E27FC236}">
                <a16:creationId xmlns:a16="http://schemas.microsoft.com/office/drawing/2014/main" id="{E6F04C2E-D7BA-21EF-DD86-60458C86B73E}"/>
              </a:ext>
            </a:extLst>
          </p:cNvPr>
          <p:cNvPicPr>
            <a:picLocks noChangeAspect="1"/>
          </p:cNvPicPr>
          <p:nvPr/>
        </p:nvPicPr>
        <p:blipFill>
          <a:blip r:embed="rId6"/>
          <a:stretch>
            <a:fillRect/>
          </a:stretch>
        </p:blipFill>
        <p:spPr>
          <a:xfrm>
            <a:off x="5626825" y="96508"/>
            <a:ext cx="6494852" cy="262480"/>
          </a:xfrm>
          <a:prstGeom prst="rect">
            <a:avLst/>
          </a:prstGeom>
        </p:spPr>
      </p:pic>
    </p:spTree>
    <p:extLst>
      <p:ext uri="{BB962C8B-B14F-4D97-AF65-F5344CB8AC3E}">
        <p14:creationId xmlns:p14="http://schemas.microsoft.com/office/powerpoint/2010/main" val="486461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1226-A5E9-ADF5-1B95-A2523FE619D7}"/>
              </a:ext>
            </a:extLst>
          </p:cNvPr>
          <p:cNvSpPr>
            <a:spLocks noGrp="1"/>
          </p:cNvSpPr>
          <p:nvPr>
            <p:ph type="title"/>
          </p:nvPr>
        </p:nvSpPr>
        <p:spPr/>
        <p:txBody>
          <a:bodyPr/>
          <a:lstStyle/>
          <a:p>
            <a:r>
              <a:rPr lang="en-US" dirty="0"/>
              <a:t>FAQs</a:t>
            </a:r>
          </a:p>
        </p:txBody>
      </p:sp>
      <p:graphicFrame>
        <p:nvGraphicFramePr>
          <p:cNvPr id="4" name="Content Placeholder 3">
            <a:extLst>
              <a:ext uri="{FF2B5EF4-FFF2-40B4-BE49-F238E27FC236}">
                <a16:creationId xmlns:a16="http://schemas.microsoft.com/office/drawing/2014/main" id="{F33DA4BB-0030-6516-E67F-11FA3491E99B}"/>
              </a:ext>
            </a:extLst>
          </p:cNvPr>
          <p:cNvGraphicFramePr>
            <a:graphicFrameLocks noGrp="1"/>
          </p:cNvGraphicFramePr>
          <p:nvPr>
            <p:ph idx="1"/>
            <p:extLst>
              <p:ext uri="{D42A27DB-BD31-4B8C-83A1-F6EECF244321}">
                <p14:modId xmlns:p14="http://schemas.microsoft.com/office/powerpoint/2010/main" val="2657549524"/>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019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FB2565-E89D-3C06-DB0D-3DA037EC5908}"/>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sz="5000" kern="1200" cap="all" spc="100" baseline="0" dirty="0">
                <a:solidFill>
                  <a:schemeClr val="tx1">
                    <a:lumMod val="95000"/>
                    <a:lumOff val="5000"/>
                  </a:schemeClr>
                </a:solidFill>
                <a:latin typeface="+mj-lt"/>
                <a:ea typeface="+mj-ea"/>
                <a:cs typeface="+mj-cs"/>
              </a:rPr>
              <a:t>Thank you</a:t>
            </a:r>
          </a:p>
        </p:txBody>
      </p:sp>
      <p:pic>
        <p:nvPicPr>
          <p:cNvPr id="13" name="Picture Placeholder 16">
            <a:extLst>
              <a:ext uri="{FF2B5EF4-FFF2-40B4-BE49-F238E27FC236}">
                <a16:creationId xmlns:a16="http://schemas.microsoft.com/office/drawing/2014/main" id="{6673B80A-DD0A-4F11-BAEF-E393AFDF0EC8}"/>
              </a:ext>
            </a:extLst>
          </p:cNvPr>
          <p:cNvPicPr>
            <a:picLocks noChangeAspect="1"/>
          </p:cNvPicPr>
          <p:nvPr/>
        </p:nvPicPr>
        <p:blipFill>
          <a:blip r:embed="rId2"/>
          <a:srcRect/>
          <a:stretch/>
        </p:blipFill>
        <p:spPr>
          <a:xfrm>
            <a:off x="3448145" y="3009040"/>
            <a:ext cx="1140032" cy="1425040"/>
          </a:xfrm>
          <a:prstGeom prst="rect">
            <a:avLst/>
          </a:prstGeom>
        </p:spPr>
      </p:pic>
      <p:sp>
        <p:nvSpPr>
          <p:cNvPr id="7" name="Text Placeholder 40">
            <a:extLst>
              <a:ext uri="{FF2B5EF4-FFF2-40B4-BE49-F238E27FC236}">
                <a16:creationId xmlns:a16="http://schemas.microsoft.com/office/drawing/2014/main" id="{2253E232-840D-4ECC-BE2A-247470F9F314}"/>
              </a:ext>
            </a:extLst>
          </p:cNvPr>
          <p:cNvSpPr txBox="1">
            <a:spLocks/>
          </p:cNvSpPr>
          <p:nvPr/>
        </p:nvSpPr>
        <p:spPr>
          <a:xfrm>
            <a:off x="2782509" y="4688143"/>
            <a:ext cx="2684269" cy="237620"/>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312" indent="-210312" defTabSz="841248">
              <a:spcBef>
                <a:spcPts val="920"/>
              </a:spcBef>
              <a:spcAft>
                <a:spcPts val="736"/>
              </a:spcAft>
            </a:pPr>
            <a:r>
              <a:rPr lang="en-US" sz="1472" kern="1200">
                <a:solidFill>
                  <a:schemeClr val="tx1">
                    <a:alpha val="60000"/>
                  </a:schemeClr>
                </a:solidFill>
                <a:latin typeface="+mn-lt"/>
                <a:ea typeface="+mn-ea"/>
                <a:cs typeface="+mn-cs"/>
              </a:rPr>
              <a:t>Lisa-Ann Roura, BS, C-TAGME</a:t>
            </a:r>
            <a:endParaRPr lang="en-US" sz="1600"/>
          </a:p>
        </p:txBody>
      </p:sp>
      <p:sp>
        <p:nvSpPr>
          <p:cNvPr id="8" name="Subtitle 14">
            <a:extLst>
              <a:ext uri="{FF2B5EF4-FFF2-40B4-BE49-F238E27FC236}">
                <a16:creationId xmlns:a16="http://schemas.microsoft.com/office/drawing/2014/main" id="{637DB79E-F0F3-4FFC-9207-7FA6D4857362}"/>
              </a:ext>
            </a:extLst>
          </p:cNvPr>
          <p:cNvSpPr txBox="1">
            <a:spLocks/>
          </p:cNvSpPr>
          <p:nvPr/>
        </p:nvSpPr>
        <p:spPr>
          <a:xfrm>
            <a:off x="2781799" y="5104584"/>
            <a:ext cx="2823664" cy="724680"/>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312" indent="-210312" defTabSz="841248">
              <a:spcBef>
                <a:spcPts val="0"/>
              </a:spcBef>
              <a:spcAft>
                <a:spcPts val="600"/>
              </a:spcAft>
            </a:pPr>
            <a:r>
              <a:rPr lang="en-US" sz="1472" kern="1200" dirty="0">
                <a:solidFill>
                  <a:schemeClr val="tx1">
                    <a:alpha val="60000"/>
                  </a:schemeClr>
                </a:solidFill>
                <a:latin typeface="+mn-lt"/>
                <a:ea typeface="+mn-ea"/>
                <a:cs typeface="+mn-cs"/>
                <a:hlinkClick r:id="rId3"/>
              </a:rPr>
              <a:t>LisaAnn.Roura@providence.org</a:t>
            </a:r>
            <a:endParaRPr lang="en-US" sz="1472" kern="1200" dirty="0">
              <a:solidFill>
                <a:schemeClr val="tx1">
                  <a:alpha val="60000"/>
                </a:schemeClr>
              </a:solidFill>
              <a:latin typeface="+mn-lt"/>
              <a:ea typeface="+mn-ea"/>
              <a:cs typeface="+mn-cs"/>
            </a:endParaRPr>
          </a:p>
          <a:p>
            <a:pPr marL="210312" indent="-210312" defTabSz="841248">
              <a:spcBef>
                <a:spcPts val="0"/>
              </a:spcBef>
              <a:spcAft>
                <a:spcPts val="600"/>
              </a:spcAft>
            </a:pPr>
            <a:r>
              <a:rPr lang="en-US" sz="1472" kern="1200" dirty="0">
                <a:solidFill>
                  <a:schemeClr val="tx1">
                    <a:alpha val="60000"/>
                  </a:schemeClr>
                </a:solidFill>
                <a:latin typeface="+mn-lt"/>
                <a:ea typeface="+mn-ea"/>
                <a:cs typeface="+mn-cs"/>
              </a:rPr>
              <a:t>253.356.6085</a:t>
            </a:r>
            <a:endParaRPr lang="en-US" sz="1600" dirty="0"/>
          </a:p>
        </p:txBody>
      </p:sp>
      <p:sp>
        <p:nvSpPr>
          <p:cNvPr id="9" name="Text Placeholder 44">
            <a:extLst>
              <a:ext uri="{FF2B5EF4-FFF2-40B4-BE49-F238E27FC236}">
                <a16:creationId xmlns:a16="http://schemas.microsoft.com/office/drawing/2014/main" id="{1A9E0318-9813-9BC9-93AE-9305853C4E45}"/>
              </a:ext>
            </a:extLst>
          </p:cNvPr>
          <p:cNvSpPr txBox="1">
            <a:spLocks/>
          </p:cNvSpPr>
          <p:nvPr/>
        </p:nvSpPr>
        <p:spPr>
          <a:xfrm>
            <a:off x="6096708" y="4655910"/>
            <a:ext cx="2823665" cy="237620"/>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312" indent="-210312" defTabSz="841248">
              <a:spcBef>
                <a:spcPts val="920"/>
              </a:spcBef>
              <a:spcAft>
                <a:spcPts val="736"/>
              </a:spcAft>
            </a:pPr>
            <a:r>
              <a:rPr lang="en-US" sz="1472" kern="1200" dirty="0">
                <a:solidFill>
                  <a:schemeClr val="tx1">
                    <a:alpha val="60000"/>
                  </a:schemeClr>
                </a:solidFill>
                <a:latin typeface="+mn-lt"/>
                <a:ea typeface="+mn-ea"/>
                <a:cs typeface="+mn-cs"/>
              </a:rPr>
              <a:t>Ashley McDonald, BA, C-TAGME</a:t>
            </a:r>
            <a:endParaRPr lang="en-US" sz="1600" dirty="0"/>
          </a:p>
        </p:txBody>
      </p:sp>
      <p:sp>
        <p:nvSpPr>
          <p:cNvPr id="10" name="Text Placeholder 43">
            <a:extLst>
              <a:ext uri="{FF2B5EF4-FFF2-40B4-BE49-F238E27FC236}">
                <a16:creationId xmlns:a16="http://schemas.microsoft.com/office/drawing/2014/main" id="{F853EE8D-2483-B47C-A3F8-539B621D0AB9}"/>
              </a:ext>
            </a:extLst>
          </p:cNvPr>
          <p:cNvSpPr txBox="1">
            <a:spLocks/>
          </p:cNvSpPr>
          <p:nvPr/>
        </p:nvSpPr>
        <p:spPr>
          <a:xfrm>
            <a:off x="6096000" y="5072352"/>
            <a:ext cx="3073582" cy="724680"/>
          </a:xfrm>
          <a:prstGeom prst="rect">
            <a:avLst/>
          </a:prstGeom>
        </p:spPr>
        <p:txBody>
          <a:bodyPr lIns="91440" tIns="45720" rIns="91440" bIns="45720" anchor="t"/>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185" indent="-210185" defTabSz="841248">
              <a:spcBef>
                <a:spcPts val="0"/>
              </a:spcBef>
              <a:spcAft>
                <a:spcPts val="600"/>
              </a:spcAft>
            </a:pPr>
            <a:r>
              <a:rPr lang="en-US" sz="1450" dirty="0">
                <a:hlinkClick r:id="rId4"/>
              </a:rPr>
              <a:t>amcdonald@indianarmc.org</a:t>
            </a:r>
            <a:endParaRPr lang="en-US" sz="1450" dirty="0"/>
          </a:p>
          <a:p>
            <a:pPr marL="210185" indent="-210185" defTabSz="841248">
              <a:spcBef>
                <a:spcPts val="0"/>
              </a:spcBef>
              <a:spcAft>
                <a:spcPts val="600"/>
              </a:spcAft>
            </a:pPr>
            <a:r>
              <a:rPr lang="en-US" sz="1450" dirty="0"/>
              <a:t>304.816.6500</a:t>
            </a:r>
          </a:p>
        </p:txBody>
      </p:sp>
      <p:pic>
        <p:nvPicPr>
          <p:cNvPr id="11" name="Picture Placeholder 37">
            <a:extLst>
              <a:ext uri="{FF2B5EF4-FFF2-40B4-BE49-F238E27FC236}">
                <a16:creationId xmlns:a16="http://schemas.microsoft.com/office/drawing/2014/main" id="{04337C19-4C4C-C743-1722-E3B63C6A9349}"/>
              </a:ext>
            </a:extLst>
          </p:cNvPr>
          <p:cNvPicPr>
            <a:picLocks noChangeAspect="1"/>
          </p:cNvPicPr>
          <p:nvPr/>
        </p:nvPicPr>
        <p:blipFill>
          <a:blip r:embed="rId5"/>
          <a:srcRect/>
          <a:stretch/>
        </p:blipFill>
        <p:spPr>
          <a:xfrm>
            <a:off x="6898313" y="3009040"/>
            <a:ext cx="1079644" cy="1369857"/>
          </a:xfrm>
          <a:prstGeom prst="rect">
            <a:avLst/>
          </a:prstGeom>
        </p:spPr>
      </p:pic>
    </p:spTree>
    <p:extLst>
      <p:ext uri="{BB962C8B-B14F-4D97-AF65-F5344CB8AC3E}">
        <p14:creationId xmlns:p14="http://schemas.microsoft.com/office/powerpoint/2010/main" val="165456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176B1-61E7-17A4-5618-54281ECD0D1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a:solidFill>
                  <a:srgbClr val="FFFFFF"/>
                </a:solidFill>
              </a:rPr>
              <a:t>Agenda</a:t>
            </a:r>
          </a:p>
        </p:txBody>
      </p:sp>
      <p:pic>
        <p:nvPicPr>
          <p:cNvPr id="6" name="Content Placeholder 5" descr="Top shot of a representation of networks with stick figures.">
            <a:extLst>
              <a:ext uri="{FF2B5EF4-FFF2-40B4-BE49-F238E27FC236}">
                <a16:creationId xmlns:a16="http://schemas.microsoft.com/office/drawing/2014/main" id="{04EA0741-6192-4B3E-89A0-29D9FF778C9B}"/>
              </a:ext>
            </a:extLst>
          </p:cNvPr>
          <p:cNvPicPr>
            <a:picLocks noGrp="1" noChangeAspect="1"/>
          </p:cNvPicPr>
          <p:nvPr>
            <p:ph idx="1"/>
          </p:nvPr>
        </p:nvPicPr>
        <p:blipFill rotWithShape="1">
          <a:blip r:embed="rId2"/>
          <a:srcRect t="8097" r="1" b="4397"/>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ACA0150-7506-DE8B-0F6E-C7A27033496A}"/>
              </a:ext>
            </a:extLst>
          </p:cNvPr>
          <p:cNvSpPr>
            <a:spLocks noGrp="1"/>
          </p:cNvSpPr>
          <p:nvPr>
            <p:ph type="body" sz="half" idx="2"/>
          </p:nvPr>
        </p:nvSpPr>
        <p:spPr>
          <a:xfrm>
            <a:off x="8029319" y="917725"/>
            <a:ext cx="3424739" cy="4852362"/>
          </a:xfrm>
        </p:spPr>
        <p:txBody>
          <a:bodyPr vert="horz" lIns="45720" tIns="45720" rIns="45720" bIns="45720" rtlCol="0" anchor="ctr">
            <a:normAutofit/>
          </a:bodyPr>
          <a:lstStyle/>
          <a:p>
            <a:pPr>
              <a:lnSpc>
                <a:spcPct val="90000"/>
              </a:lnSpc>
            </a:pPr>
            <a:r>
              <a:rPr lang="en-US" sz="3200" dirty="0">
                <a:solidFill>
                  <a:srgbClr val="FFFFFF"/>
                </a:solidFill>
              </a:rPr>
              <a:t>ECFMG</a:t>
            </a:r>
          </a:p>
          <a:p>
            <a:pPr>
              <a:lnSpc>
                <a:spcPct val="90000"/>
              </a:lnSpc>
            </a:pPr>
            <a:r>
              <a:rPr lang="en-US" sz="3200" dirty="0">
                <a:solidFill>
                  <a:srgbClr val="FFFFFF"/>
                </a:solidFill>
              </a:rPr>
              <a:t>TPL</a:t>
            </a:r>
          </a:p>
          <a:p>
            <a:pPr>
              <a:lnSpc>
                <a:spcPct val="90000"/>
              </a:lnSpc>
            </a:pPr>
            <a:r>
              <a:rPr lang="en-US" sz="3200" dirty="0">
                <a:solidFill>
                  <a:srgbClr val="FFFFFF"/>
                </a:solidFill>
              </a:rPr>
              <a:t>J1Visas</a:t>
            </a:r>
          </a:p>
          <a:p>
            <a:pPr>
              <a:lnSpc>
                <a:spcPct val="90000"/>
              </a:lnSpc>
            </a:pPr>
            <a:r>
              <a:rPr lang="en-US" sz="3200" dirty="0">
                <a:solidFill>
                  <a:srgbClr val="FFFFFF"/>
                </a:solidFill>
              </a:rPr>
              <a:t>Q &amp; A</a:t>
            </a:r>
          </a:p>
          <a:p>
            <a:pPr>
              <a:lnSpc>
                <a:spcPct val="90000"/>
              </a:lnSpc>
            </a:pPr>
            <a:endParaRPr lang="en-US" dirty="0">
              <a:solidFill>
                <a:srgbClr val="FFFFFF"/>
              </a:solidFill>
            </a:endParaRPr>
          </a:p>
        </p:txBody>
      </p:sp>
    </p:spTree>
    <p:extLst>
      <p:ext uri="{BB962C8B-B14F-4D97-AF65-F5344CB8AC3E}">
        <p14:creationId xmlns:p14="http://schemas.microsoft.com/office/powerpoint/2010/main" val="310664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onnected lines with dots and bokeh white light background">
            <a:extLst>
              <a:ext uri="{FF2B5EF4-FFF2-40B4-BE49-F238E27FC236}">
                <a16:creationId xmlns:a16="http://schemas.microsoft.com/office/drawing/2014/main" id="{65162240-B52A-E1E5-0CC6-10DF6D7F96EF}"/>
              </a:ext>
            </a:extLst>
          </p:cNvPr>
          <p:cNvPicPr>
            <a:picLocks noGrp="1" noChangeAspect="1"/>
          </p:cNvPicPr>
          <p:nvPr>
            <p:ph idx="1"/>
          </p:nvPr>
        </p:nvPicPr>
        <p:blipFill rotWithShape="1">
          <a:blip r:embed="rId2">
            <a:duotone>
              <a:schemeClr val="bg2">
                <a:shade val="45000"/>
                <a:satMod val="135000"/>
              </a:schemeClr>
              <a:prstClr val="white"/>
            </a:duotone>
            <a:alphaModFix amt="35000"/>
          </a:blip>
          <a:srcRect l="25"/>
          <a:stretch/>
        </p:blipFill>
        <p:spPr>
          <a:xfrm>
            <a:off x="20" y="-1"/>
            <a:ext cx="12188932" cy="6858000"/>
          </a:xfrm>
          <a:prstGeom prst="rect">
            <a:avLst/>
          </a:prstGeom>
        </p:spPr>
      </p:pic>
      <p:sp>
        <p:nvSpPr>
          <p:cNvPr id="2" name="Title 1">
            <a:extLst>
              <a:ext uri="{FF2B5EF4-FFF2-40B4-BE49-F238E27FC236}">
                <a16:creationId xmlns:a16="http://schemas.microsoft.com/office/drawing/2014/main" id="{2967034E-C020-C8F7-D69E-10A482526AAB}"/>
              </a:ext>
            </a:extLst>
          </p:cNvPr>
          <p:cNvSpPr>
            <a:spLocks noGrp="1"/>
          </p:cNvSpPr>
          <p:nvPr>
            <p:ph type="title"/>
          </p:nvPr>
        </p:nvSpPr>
        <p:spPr>
          <a:xfrm>
            <a:off x="643467" y="643467"/>
            <a:ext cx="3684437" cy="5571066"/>
          </a:xfrm>
        </p:spPr>
        <p:txBody>
          <a:bodyPr vert="horz" lIns="91440" tIns="45720" rIns="91440" bIns="45720" rtlCol="0" anchor="ctr">
            <a:normAutofit/>
          </a:bodyPr>
          <a:lstStyle/>
          <a:p>
            <a:pPr algn="r"/>
            <a:r>
              <a:rPr lang="en-US" sz="5000" dirty="0"/>
              <a:t>Objectives</a:t>
            </a:r>
          </a:p>
        </p:txBody>
      </p:sp>
      <p:cxnSp>
        <p:nvCxnSpPr>
          <p:cNvPr id="15" name="Straight Connector 14">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25BE00-16E5-B4B2-EFB0-9EDD3EE268B0}"/>
              </a:ext>
            </a:extLst>
          </p:cNvPr>
          <p:cNvSpPr>
            <a:spLocks noGrp="1"/>
          </p:cNvSpPr>
          <p:nvPr>
            <p:ph type="body" sz="half" idx="2"/>
          </p:nvPr>
        </p:nvSpPr>
        <p:spPr>
          <a:xfrm>
            <a:off x="4971371" y="643467"/>
            <a:ext cx="6574112" cy="5571066"/>
          </a:xfrm>
        </p:spPr>
        <p:txBody>
          <a:bodyPr vert="horz" lIns="45720" tIns="45720" rIns="45720" bIns="45720" rtlCol="0" anchor="ctr">
            <a:normAutofit/>
          </a:bodyPr>
          <a:lstStyle/>
          <a:p>
            <a:pPr marL="342900" marR="0" lvl="0" indent="-342900">
              <a:lnSpc>
                <a:spcPct val="90000"/>
              </a:lnSpc>
              <a:spcBef>
                <a:spcPts val="0"/>
              </a:spcBef>
              <a:spcAft>
                <a:spcPts val="0"/>
              </a:spcAft>
              <a:buFont typeface="Symbol" panose="05050102010706020507" pitchFamily="18" charset="2"/>
              <a:buChar char=""/>
            </a:pPr>
            <a:r>
              <a:rPr lang="en-US" sz="2800" b="1" dirty="0">
                <a:effectLst/>
              </a:rPr>
              <a:t>Gain valuable understanding of ECFMG and the visa process.</a:t>
            </a:r>
          </a:p>
          <a:p>
            <a:pPr marL="342900" marR="0" lvl="0" indent="-342900">
              <a:lnSpc>
                <a:spcPct val="90000"/>
              </a:lnSpc>
              <a:spcBef>
                <a:spcPts val="0"/>
              </a:spcBef>
              <a:spcAft>
                <a:spcPts val="0"/>
              </a:spcAft>
              <a:buFont typeface="Symbol" panose="05050102010706020507" pitchFamily="18" charset="2"/>
              <a:buChar char=""/>
            </a:pPr>
            <a:r>
              <a:rPr lang="en-US" sz="2800" b="1" dirty="0">
                <a:effectLst/>
              </a:rPr>
              <a:t>Be able to Navigate the ECFMG Visa Website </a:t>
            </a:r>
          </a:p>
          <a:p>
            <a:pPr marL="342900" marR="0" lvl="0" indent="-342900">
              <a:lnSpc>
                <a:spcPct val="90000"/>
              </a:lnSpc>
              <a:spcBef>
                <a:spcPts val="0"/>
              </a:spcBef>
              <a:spcAft>
                <a:spcPts val="0"/>
              </a:spcAft>
              <a:buFont typeface="Symbol" panose="05050102010706020507" pitchFamily="18" charset="2"/>
              <a:buChar char=""/>
            </a:pPr>
            <a:r>
              <a:rPr lang="en-US" sz="2800" b="1" dirty="0">
                <a:effectLst/>
              </a:rPr>
              <a:t>Learn steps for J1 Visa Process</a:t>
            </a:r>
          </a:p>
          <a:p>
            <a:pPr marL="342900" marR="0" lvl="0" indent="-342900">
              <a:lnSpc>
                <a:spcPct val="90000"/>
              </a:lnSpc>
              <a:spcBef>
                <a:spcPts val="0"/>
              </a:spcBef>
              <a:spcAft>
                <a:spcPts val="0"/>
              </a:spcAft>
              <a:buFont typeface="Symbol" panose="05050102010706020507" pitchFamily="18" charset="2"/>
              <a:buChar char=""/>
            </a:pPr>
            <a:r>
              <a:rPr lang="en-US" sz="2800" b="1" dirty="0">
                <a:effectLst/>
              </a:rPr>
              <a:t>Learn steps to become a TPL</a:t>
            </a:r>
          </a:p>
          <a:p>
            <a:pPr>
              <a:lnSpc>
                <a:spcPct val="90000"/>
              </a:lnSpc>
            </a:pPr>
            <a:endParaRPr lang="en-US" dirty="0"/>
          </a:p>
        </p:txBody>
      </p:sp>
    </p:spTree>
    <p:extLst>
      <p:ext uri="{BB962C8B-B14F-4D97-AF65-F5344CB8AC3E}">
        <p14:creationId xmlns:p14="http://schemas.microsoft.com/office/powerpoint/2010/main" val="278464545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FB1E-93B2-1936-1A84-DE1BAE051674}"/>
              </a:ext>
            </a:extLst>
          </p:cNvPr>
          <p:cNvSpPr>
            <a:spLocks noGrp="1"/>
          </p:cNvSpPr>
          <p:nvPr>
            <p:ph type="ctrTitle"/>
          </p:nvPr>
        </p:nvSpPr>
        <p:spPr/>
        <p:txBody>
          <a:bodyPr/>
          <a:lstStyle/>
          <a:p>
            <a:r>
              <a:rPr lang="en-US" dirty="0"/>
              <a:t>ECFMG</a:t>
            </a:r>
          </a:p>
        </p:txBody>
      </p:sp>
      <p:sp>
        <p:nvSpPr>
          <p:cNvPr id="3" name="Subtitle 2">
            <a:extLst>
              <a:ext uri="{FF2B5EF4-FFF2-40B4-BE49-F238E27FC236}">
                <a16:creationId xmlns:a16="http://schemas.microsoft.com/office/drawing/2014/main" id="{E901AA23-3C98-8DA0-4942-F2B43A942444}"/>
              </a:ext>
            </a:extLst>
          </p:cNvPr>
          <p:cNvSpPr>
            <a:spLocks noGrp="1"/>
          </p:cNvSpPr>
          <p:nvPr>
            <p:ph type="subTitle" idx="1"/>
          </p:nvPr>
        </p:nvSpPr>
        <p:spPr/>
        <p:txBody>
          <a:bodyPr/>
          <a:lstStyle/>
          <a:p>
            <a:r>
              <a:rPr lang="en-US" dirty="0"/>
              <a:t>Supporting J1s</a:t>
            </a:r>
          </a:p>
        </p:txBody>
      </p:sp>
    </p:spTree>
    <p:extLst>
      <p:ext uri="{BB962C8B-B14F-4D97-AF65-F5344CB8AC3E}">
        <p14:creationId xmlns:p14="http://schemas.microsoft.com/office/powerpoint/2010/main" val="332305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74BCA-B329-945F-7E93-E10A3EF43329}"/>
              </a:ext>
            </a:extLst>
          </p:cNvPr>
          <p:cNvSpPr>
            <a:spLocks noGrp="1"/>
          </p:cNvSpPr>
          <p:nvPr>
            <p:ph sz="half" idx="1"/>
          </p:nvPr>
        </p:nvSpPr>
        <p:spPr/>
        <p:txBody>
          <a:bodyPr vert="horz" lIns="45720" tIns="45720" rIns="45720" bIns="45720" rtlCol="0" anchor="t">
            <a:normAutofit/>
          </a:bodyPr>
          <a:lstStyle/>
          <a:p>
            <a:pPr>
              <a:buFont typeface="Wingdings" panose="020B0602020104020603" pitchFamily="34" charset="0"/>
              <a:buChar char="v"/>
            </a:pPr>
            <a:r>
              <a:rPr lang="en-US" dirty="0"/>
              <a:t> Established in 1956, ECFMG is a world leader in promoting quality health care—serving physicians, members of the medical education and regulatory communities, health care consumers, and those researching issues in medical education and health workforce planning.</a:t>
            </a:r>
          </a:p>
        </p:txBody>
      </p:sp>
      <p:pic>
        <p:nvPicPr>
          <p:cNvPr id="6" name="Picture 5">
            <a:hlinkClick r:id="rId2"/>
            <a:extLst>
              <a:ext uri="{FF2B5EF4-FFF2-40B4-BE49-F238E27FC236}">
                <a16:creationId xmlns:a16="http://schemas.microsoft.com/office/drawing/2014/main" id="{A49339D9-F2F7-448E-FA72-C717766DAFF7}"/>
              </a:ext>
            </a:extLst>
          </p:cNvPr>
          <p:cNvPicPr>
            <a:picLocks noChangeAspect="1"/>
          </p:cNvPicPr>
          <p:nvPr/>
        </p:nvPicPr>
        <p:blipFill>
          <a:blip r:embed="rId3"/>
          <a:stretch>
            <a:fillRect/>
          </a:stretch>
        </p:blipFill>
        <p:spPr>
          <a:xfrm>
            <a:off x="3089275" y="701542"/>
            <a:ext cx="5800725" cy="1162050"/>
          </a:xfrm>
          <a:prstGeom prst="rect">
            <a:avLst/>
          </a:prstGeom>
        </p:spPr>
      </p:pic>
      <p:sp>
        <p:nvSpPr>
          <p:cNvPr id="9" name="Content Placeholder 2">
            <a:extLst>
              <a:ext uri="{FF2B5EF4-FFF2-40B4-BE49-F238E27FC236}">
                <a16:creationId xmlns:a16="http://schemas.microsoft.com/office/drawing/2014/main" id="{5F329EA7-87F7-9961-18B1-1138B4F4D7D3}"/>
              </a:ext>
            </a:extLst>
          </p:cNvPr>
          <p:cNvSpPr>
            <a:spLocks noGrp="1"/>
          </p:cNvSpPr>
          <p:nvPr>
            <p:ph sz="half" idx="2"/>
          </p:nvPr>
        </p:nvSpPr>
        <p:spPr>
          <a:xfrm>
            <a:off x="5989638" y="2286000"/>
            <a:ext cx="4754562" cy="4022725"/>
          </a:xfrm>
        </p:spPr>
        <p:txBody>
          <a:bodyPr vert="horz" lIns="45720" tIns="45720" rIns="45720" bIns="45720" rtlCol="0" anchor="t">
            <a:normAutofit/>
          </a:bodyPr>
          <a:lstStyle/>
          <a:p>
            <a:pPr>
              <a:buFont typeface="Wingdings" panose="020B0602020104020603" pitchFamily="34" charset="0"/>
              <a:buChar char="v"/>
            </a:pPr>
            <a:r>
              <a:rPr lang="en-US" dirty="0"/>
              <a:t> We offer a </a:t>
            </a:r>
            <a:r>
              <a:rPr lang="en-US" u="sng" dirty="0">
                <a:hlinkClick r:id="rId4"/>
              </a:rPr>
              <a:t>verification service</a:t>
            </a:r>
            <a:r>
              <a:rPr lang="en-US" dirty="0"/>
              <a:t> that allows GME programs, state medical boards, hospitals, and credentialing agencies in the United States to obtain primary-source confirmation that their IMG applicants are certified by ECFMG.</a:t>
            </a:r>
          </a:p>
        </p:txBody>
      </p:sp>
    </p:spTree>
    <p:extLst>
      <p:ext uri="{BB962C8B-B14F-4D97-AF65-F5344CB8AC3E}">
        <p14:creationId xmlns:p14="http://schemas.microsoft.com/office/powerpoint/2010/main" val="2780141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6F1B12-BD87-1A01-D74D-99F119365BBC}"/>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ECFMG Programs</a:t>
            </a:r>
          </a:p>
        </p:txBody>
      </p:sp>
      <p:sp>
        <p:nvSpPr>
          <p:cNvPr id="3" name="Content Placeholder 2">
            <a:extLst>
              <a:ext uri="{FF2B5EF4-FFF2-40B4-BE49-F238E27FC236}">
                <a16:creationId xmlns:a16="http://schemas.microsoft.com/office/drawing/2014/main" id="{F0C767C7-7B25-7A65-54D1-AB1296EF9DE4}"/>
              </a:ext>
            </a:extLst>
          </p:cNvPr>
          <p:cNvSpPr>
            <a:spLocks noGrp="1"/>
          </p:cNvSpPr>
          <p:nvPr>
            <p:ph idx="1"/>
          </p:nvPr>
        </p:nvSpPr>
        <p:spPr>
          <a:xfrm>
            <a:off x="4951048" y="804333"/>
            <a:ext cx="6902350" cy="5249334"/>
          </a:xfrm>
        </p:spPr>
        <p:txBody>
          <a:bodyPr vert="horz" lIns="45720" tIns="45720" rIns="45720" bIns="45720" rtlCol="0" anchor="ctr">
            <a:normAutofit/>
          </a:bodyPr>
          <a:lstStyle/>
          <a:p>
            <a:pPr marL="342900" indent="-342900">
              <a:buFont typeface="Wingdings" panose="020B0602020104020603" pitchFamily="34" charset="0"/>
              <a:buChar char="v"/>
            </a:pPr>
            <a:r>
              <a:rPr lang="en-US" sz="2400" dirty="0">
                <a:hlinkClick r:id="rId3"/>
              </a:rPr>
              <a:t>ECFMG Certification</a:t>
            </a:r>
            <a:endParaRPr lang="en-US" sz="2400" dirty="0"/>
          </a:p>
          <a:p>
            <a:pPr marL="342900" indent="-342900">
              <a:buFont typeface="Wingdings" panose="020B0602020104020603" pitchFamily="34" charset="0"/>
              <a:buChar char="v"/>
            </a:pPr>
            <a:r>
              <a:rPr lang="en-US" sz="2400" dirty="0">
                <a:hlinkClick r:id="rId4"/>
              </a:rPr>
              <a:t>Certification Verification Service (CVS)</a:t>
            </a:r>
            <a:endParaRPr lang="en-US" sz="2400" dirty="0"/>
          </a:p>
          <a:p>
            <a:pPr marL="342900" indent="-342900">
              <a:buFont typeface="Wingdings" panose="020B0602020104020603" pitchFamily="34" charset="0"/>
              <a:buChar char="v"/>
            </a:pPr>
            <a:r>
              <a:rPr lang="en-US" sz="2400" dirty="0">
                <a:hlinkClick r:id="rId5"/>
              </a:rPr>
              <a:t>ERAS Support Services at ECFMG</a:t>
            </a:r>
            <a:endParaRPr lang="en-US" sz="2400" dirty="0"/>
          </a:p>
          <a:p>
            <a:pPr marL="342900" indent="-342900">
              <a:buFont typeface="Wingdings" panose="020B0602020104020603" pitchFamily="34" charset="0"/>
              <a:buChar char="v"/>
            </a:pPr>
            <a:r>
              <a:rPr lang="en-US" sz="2400" dirty="0">
                <a:hlinkClick r:id="rId6"/>
              </a:rPr>
              <a:t>Exchange Visitor Sponsorship Program (J-1 Visa)</a:t>
            </a:r>
            <a:endParaRPr lang="en-US" sz="2400" dirty="0"/>
          </a:p>
          <a:p>
            <a:pPr marL="342900" indent="-342900">
              <a:buFont typeface="Wingdings" panose="020B0602020104020603" pitchFamily="34" charset="0"/>
              <a:buChar char="v"/>
            </a:pPr>
            <a:r>
              <a:rPr lang="en-US" sz="2400" dirty="0">
                <a:hlinkClick r:id="rId7"/>
              </a:rPr>
              <a:t>Electronic Portfolio of International Credentials (EPIC</a:t>
            </a:r>
            <a:r>
              <a:rPr lang="en-US" sz="2400" baseline="30000" dirty="0">
                <a:hlinkClick r:id="rId7"/>
              </a:rPr>
              <a:t>SM</a:t>
            </a:r>
            <a:r>
              <a:rPr lang="en-US" sz="2400" dirty="0">
                <a:hlinkClick r:id="rId7"/>
              </a:rPr>
              <a:t>)</a:t>
            </a:r>
            <a:endParaRPr lang="en-US" sz="2400" dirty="0"/>
          </a:p>
          <a:p>
            <a:pPr marL="342900" indent="-342900">
              <a:buFont typeface="Wingdings" panose="020B0602020104020603" pitchFamily="34" charset="0"/>
              <a:buChar char="v"/>
            </a:pPr>
            <a:r>
              <a:rPr lang="en-US" sz="2400" dirty="0">
                <a:hlinkClick r:id="rId8"/>
              </a:rPr>
              <a:t>Provision of USMLE Performance Data to International Medical Schools</a:t>
            </a:r>
            <a:endParaRPr lang="en-US" sz="2400" dirty="0"/>
          </a:p>
        </p:txBody>
      </p:sp>
    </p:spTree>
    <p:extLst>
      <p:ext uri="{BB962C8B-B14F-4D97-AF65-F5344CB8AC3E}">
        <p14:creationId xmlns:p14="http://schemas.microsoft.com/office/powerpoint/2010/main" val="379374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92E1A-46AA-B096-EC73-9FA1E9C1E866}"/>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kern="1200" cap="all" spc="200" baseline="0">
                <a:solidFill>
                  <a:srgbClr val="FFFFFF"/>
                </a:solidFill>
                <a:latin typeface="+mj-lt"/>
                <a:ea typeface="+mj-ea"/>
                <a:cs typeface="+mj-cs"/>
              </a:rPr>
              <a:t>Roles &amp; Responsibilities</a:t>
            </a:r>
          </a:p>
        </p:txBody>
      </p:sp>
      <p:cxnSp>
        <p:nvCxnSpPr>
          <p:cNvPr id="26" name="Straight Connector 25">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hlinkClick r:id="rId3"/>
            <a:extLst>
              <a:ext uri="{FF2B5EF4-FFF2-40B4-BE49-F238E27FC236}">
                <a16:creationId xmlns:a16="http://schemas.microsoft.com/office/drawing/2014/main" id="{98815CA5-9427-6A3E-1300-43D23D535F54}"/>
              </a:ext>
            </a:extLst>
          </p:cNvPr>
          <p:cNvPicPr>
            <a:picLocks noChangeAspect="1"/>
          </p:cNvPicPr>
          <p:nvPr/>
        </p:nvPicPr>
        <p:blipFill>
          <a:blip r:embed="rId4"/>
          <a:stretch>
            <a:fillRect/>
          </a:stretch>
        </p:blipFill>
        <p:spPr>
          <a:xfrm>
            <a:off x="5467564" y="546880"/>
            <a:ext cx="6722147" cy="5764240"/>
          </a:xfrm>
          <a:prstGeom prst="rect">
            <a:avLst/>
          </a:prstGeom>
        </p:spPr>
      </p:pic>
    </p:spTree>
    <p:extLst>
      <p:ext uri="{BB962C8B-B14F-4D97-AF65-F5344CB8AC3E}">
        <p14:creationId xmlns:p14="http://schemas.microsoft.com/office/powerpoint/2010/main" val="81491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D4794-FD78-DE72-09B9-E772197B8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67D00-1E39-7672-6AFC-50CD8776ECEA}"/>
              </a:ext>
            </a:extLst>
          </p:cNvPr>
          <p:cNvSpPr>
            <a:spLocks noGrp="1"/>
          </p:cNvSpPr>
          <p:nvPr>
            <p:ph type="title"/>
          </p:nvPr>
        </p:nvSpPr>
        <p:spPr/>
        <p:txBody>
          <a:bodyPr/>
          <a:lstStyle/>
          <a:p>
            <a:r>
              <a:rPr lang="en-US" dirty="0"/>
              <a:t>Applicants</a:t>
            </a:r>
          </a:p>
        </p:txBody>
      </p:sp>
      <p:sp>
        <p:nvSpPr>
          <p:cNvPr id="3" name="Text Placeholder 2">
            <a:extLst>
              <a:ext uri="{FF2B5EF4-FFF2-40B4-BE49-F238E27FC236}">
                <a16:creationId xmlns:a16="http://schemas.microsoft.com/office/drawing/2014/main" id="{40A8D8FF-6E77-8E81-7BD6-9E4484F770D0}"/>
              </a:ext>
            </a:extLst>
          </p:cNvPr>
          <p:cNvSpPr>
            <a:spLocks noGrp="1"/>
          </p:cNvSpPr>
          <p:nvPr>
            <p:ph type="body" idx="1"/>
          </p:nvPr>
        </p:nvSpPr>
        <p:spPr/>
        <p:txBody>
          <a:bodyPr/>
          <a:lstStyle/>
          <a:p>
            <a:r>
              <a:rPr lang="en-US" dirty="0"/>
              <a:t> EVSP</a:t>
            </a:r>
          </a:p>
        </p:txBody>
      </p:sp>
    </p:spTree>
    <p:extLst>
      <p:ext uri="{BB962C8B-B14F-4D97-AF65-F5344CB8AC3E}">
        <p14:creationId xmlns:p14="http://schemas.microsoft.com/office/powerpoint/2010/main" val="16236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0F553-77F9-2582-7804-D7BC2CC2C57A}"/>
              </a:ext>
            </a:extLst>
          </p:cNvPr>
          <p:cNvSpPr>
            <a:spLocks noGrp="1"/>
          </p:cNvSpPr>
          <p:nvPr>
            <p:ph type="title"/>
          </p:nvPr>
        </p:nvSpPr>
        <p:spPr>
          <a:xfrm>
            <a:off x="4219803" y="4735775"/>
            <a:ext cx="7006998" cy="1245732"/>
          </a:xfrm>
        </p:spPr>
        <p:txBody>
          <a:bodyPr anchor="t">
            <a:normAutofit/>
          </a:bodyPr>
          <a:lstStyle/>
          <a:p>
            <a:r>
              <a:rPr lang="en-US" dirty="0">
                <a:solidFill>
                  <a:srgbClr val="FFFFFF"/>
                </a:solidFill>
              </a:rPr>
              <a:t>EVSP</a:t>
            </a:r>
          </a:p>
        </p:txBody>
      </p:sp>
      <p:sp>
        <p:nvSpPr>
          <p:cNvPr id="12"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Content Placeholder 3">
            <a:extLst>
              <a:ext uri="{FF2B5EF4-FFF2-40B4-BE49-F238E27FC236}">
                <a16:creationId xmlns:a16="http://schemas.microsoft.com/office/drawing/2014/main" id="{9E1E5ABC-23EB-97E2-E285-E2FDC2EF75A1}"/>
              </a:ext>
            </a:extLst>
          </p:cNvPr>
          <p:cNvPicPr>
            <a:picLocks noGrp="1" noChangeAspect="1"/>
          </p:cNvPicPr>
          <p:nvPr>
            <p:ph idx="1"/>
          </p:nvPr>
        </p:nvPicPr>
        <p:blipFill>
          <a:blip r:embed="rId2"/>
          <a:stretch>
            <a:fillRect/>
          </a:stretch>
        </p:blipFill>
        <p:spPr>
          <a:xfrm>
            <a:off x="3966124" y="876493"/>
            <a:ext cx="7527930" cy="3341902"/>
          </a:xfrm>
          <a:prstGeom prst="rect">
            <a:avLst/>
          </a:prstGeom>
        </p:spPr>
      </p:pic>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443362"/>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628a5399-8df3-4e28-a32b-934782805c49" xsi:nil="true"/>
    <lcf76f155ced4ddcb4097134ff3c332f xmlns="628a5399-8df3-4e28-a32b-934782805c49">
      <Terms xmlns="http://schemas.microsoft.com/office/infopath/2007/PartnerControls"/>
    </lcf76f155ced4ddcb4097134ff3c332f>
    <TaxCatchAll xmlns="9ed94202-1ba2-4e11-8898-655bd1df3fcd" xsi:nil="true"/>
    <SharedWithUsers xmlns="9ed94202-1ba2-4e11-8898-655bd1df3fcd">
      <UserInfo>
        <DisplayName>Kribs, Shelly</DisplayName>
        <AccountId>10</AccountId>
        <AccountType/>
      </UserInfo>
      <UserInfo>
        <DisplayName>Dittoe, Lindsey E</DisplayName>
        <AccountId>25</AccountId>
        <AccountType/>
      </UserInfo>
      <UserInfo>
        <DisplayName>Pratt, Marker</DisplayName>
        <AccountId>71</AccountId>
        <AccountType/>
      </UserInfo>
      <UserInfo>
        <DisplayName>Niess, Gabriela L</DisplayName>
        <AccountId>72</AccountId>
        <AccountType/>
      </UserInfo>
      <UserInfo>
        <DisplayName>Debard, Faye L</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FABF7D4C72D443B7347D6A8B0407A4" ma:contentTypeVersion="18" ma:contentTypeDescription="Create a new document." ma:contentTypeScope="" ma:versionID="677bb936c70ac072e64f93b641e798ec">
  <xsd:schema xmlns:xsd="http://www.w3.org/2001/XMLSchema" xmlns:xs="http://www.w3.org/2001/XMLSchema" xmlns:p="http://schemas.microsoft.com/office/2006/metadata/properties" xmlns:ns2="628a5399-8df3-4e28-a32b-934782805c49" xmlns:ns3="9ed94202-1ba2-4e11-8898-655bd1df3fcd" targetNamespace="http://schemas.microsoft.com/office/2006/metadata/properties" ma:root="true" ma:fieldsID="17d63df7f2a2b3f22556307da0364264" ns2:_="" ns3:_="">
    <xsd:import namespace="628a5399-8df3-4e28-a32b-934782805c49"/>
    <xsd:import namespace="9ed94202-1ba2-4e11-8898-655bd1df3f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8a5399-8df3-4e28-a32b-93478280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898b932-ec87-4f6e-a380-e59be69e9f7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d94202-1ba2-4e11-8898-655bd1df3f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da751a6-f344-467a-9a32-e84eb1f53c62}" ma:internalName="TaxCatchAll" ma:showField="CatchAllData" ma:web="9ed94202-1ba2-4e11-8898-655bd1df3f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4C90D-2A62-4985-9618-3460247437B1}">
  <ds:schemaRefs>
    <ds:schemaRef ds:uri="http://schemas.microsoft.com/sharepoint/v3/contenttype/forms"/>
  </ds:schemaRefs>
</ds:datastoreItem>
</file>

<file path=customXml/itemProps2.xml><?xml version="1.0" encoding="utf-8"?>
<ds:datastoreItem xmlns:ds="http://schemas.openxmlformats.org/officeDocument/2006/customXml" ds:itemID="{788A2F88-55C5-4ED1-9541-807C65424763}">
  <ds:schemaRefs>
    <ds:schemaRef ds:uri="http://schemas.microsoft.com/office/2006/metadata/properties"/>
    <ds:schemaRef ds:uri="http://schemas.microsoft.com/office/infopath/2007/PartnerControls"/>
    <ds:schemaRef ds:uri="71af3243-3dd4-4a8d-8c0d-dd76da1f02a5"/>
    <ds:schemaRef ds:uri="628a5399-8df3-4e28-a32b-934782805c49"/>
    <ds:schemaRef ds:uri="9ed94202-1ba2-4e11-8898-655bd1df3fcd"/>
  </ds:schemaRefs>
</ds:datastoreItem>
</file>

<file path=customXml/itemProps3.xml><?xml version="1.0" encoding="utf-8"?>
<ds:datastoreItem xmlns:ds="http://schemas.openxmlformats.org/officeDocument/2006/customXml" ds:itemID="{975A371E-71BC-41E6-A4D1-E78D67DCAA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8a5399-8df3-4e28-a32b-934782805c49"/>
    <ds:schemaRef ds:uri="9ed94202-1ba2-4e11-8898-655bd1df3f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 design</Template>
  <TotalTime>541</TotalTime>
  <Words>1707</Words>
  <Application>Microsoft Office PowerPoint</Application>
  <PresentationFormat>Widescreen</PresentationFormat>
  <Paragraphs>147</Paragraphs>
  <Slides>19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Symbol</vt:lpstr>
      <vt:lpstr>Tw Cen MT</vt:lpstr>
      <vt:lpstr>Tw Cen MT Condensed</vt:lpstr>
      <vt:lpstr>Wingdings</vt:lpstr>
      <vt:lpstr>Wingdings 3</vt:lpstr>
      <vt:lpstr>Integral</vt:lpstr>
      <vt:lpstr>ECFMG TPL VISAs Overview for New Admins</vt:lpstr>
      <vt:lpstr>Agenda</vt:lpstr>
      <vt:lpstr>Objectives</vt:lpstr>
      <vt:lpstr>ECFMG</vt:lpstr>
      <vt:lpstr>PowerPoint Presentation</vt:lpstr>
      <vt:lpstr>ECFMG Programs</vt:lpstr>
      <vt:lpstr>Roles &amp; Responsibilities</vt:lpstr>
      <vt:lpstr>Applicants</vt:lpstr>
      <vt:lpstr>EVSP</vt:lpstr>
      <vt:lpstr>First things first – They’ve matched now what?</vt:lpstr>
      <vt:lpstr>Important things</vt:lpstr>
      <vt:lpstr>TPL</vt:lpstr>
      <vt:lpstr>TPL Duties</vt:lpstr>
      <vt:lpstr>Pre-match day</vt:lpstr>
      <vt:lpstr>PowerPoint Presentation</vt:lpstr>
      <vt:lpstr>Adding Program and Academic Year</vt:lpstr>
      <vt:lpstr>ECFMG Forms &amp; Supplemental Application materials</vt:lpstr>
      <vt:lpstr>FAQs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Onboarding, &amp; ECFMG… Oh, My!</dc:title>
  <dc:creator>Debard, Faye L</dc:creator>
  <cp:lastModifiedBy>Roura, Lisa-Ann</cp:lastModifiedBy>
  <cp:revision>334</cp:revision>
  <dcterms:created xsi:type="dcterms:W3CDTF">2024-04-17T14:21:55Z</dcterms:created>
  <dcterms:modified xsi:type="dcterms:W3CDTF">2025-10-27T16:26:28Z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0x010100B3FABF7D4C72D443B7347D6A8B0407A4</vt:lpwstr>
  </property>
  <property fmtid="{D5CDD505-2E9C-101B-9397-08002B2CF9AE}" pid="3" name="MediaServiceImageTags">
    <vt:lpwstr/>
  </property>
</Properties>
</file>