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64" r:id="rId5"/>
    <p:sldId id="262" r:id="rId6"/>
    <p:sldId id="265" r:id="rId7"/>
    <p:sldId id="266" r:id="rId8"/>
    <p:sldId id="267" r:id="rId9"/>
    <p:sldId id="268" r:id="rId10"/>
    <p:sldId id="270" r:id="rId11"/>
    <p:sldId id="27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9AB61A-F0CF-40D6-AD26-6523D4C38354}" v="199" dt="2019-09-26T19:39:07.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 DeBard" userId="d765234d-8391-470d-b091-69e88be8c8a8" providerId="ADAL" clId="{289AB61A-F0CF-40D6-AD26-6523D4C38354}"/>
    <pc:docChg chg="undo custSel mod addSld delSld modSld sldOrd">
      <pc:chgData name="Faye L. DeBard" userId="d765234d-8391-470d-b091-69e88be8c8a8" providerId="ADAL" clId="{289AB61A-F0CF-40D6-AD26-6523D4C38354}" dt="2019-09-26T19:42:52.354" v="3932" actId="20577"/>
      <pc:docMkLst>
        <pc:docMk/>
      </pc:docMkLst>
      <pc:sldChg chg="modSp">
        <pc:chgData name="Faye L. DeBard" userId="d765234d-8391-470d-b091-69e88be8c8a8" providerId="ADAL" clId="{289AB61A-F0CF-40D6-AD26-6523D4C38354}" dt="2019-09-26T18:09:48.571" v="3919" actId="20577"/>
        <pc:sldMkLst>
          <pc:docMk/>
          <pc:sldMk cId="4180065621" sldId="256"/>
        </pc:sldMkLst>
        <pc:spChg chg="mod">
          <ac:chgData name="Faye L. DeBard" userId="d765234d-8391-470d-b091-69e88be8c8a8" providerId="ADAL" clId="{289AB61A-F0CF-40D6-AD26-6523D4C38354}" dt="2019-09-26T18:09:48.571" v="3919" actId="20577"/>
          <ac:spMkLst>
            <pc:docMk/>
            <pc:sldMk cId="4180065621" sldId="256"/>
            <ac:spMk id="3" creationId="{D0A459F1-3723-446E-831F-4E3CA3BC5C55}"/>
          </ac:spMkLst>
        </pc:spChg>
      </pc:sldChg>
      <pc:sldChg chg="modSp">
        <pc:chgData name="Faye L. DeBard" userId="d765234d-8391-470d-b091-69e88be8c8a8" providerId="ADAL" clId="{289AB61A-F0CF-40D6-AD26-6523D4C38354}" dt="2019-09-26T19:42:52.354" v="3932" actId="20577"/>
        <pc:sldMkLst>
          <pc:docMk/>
          <pc:sldMk cId="3113317048" sldId="257"/>
        </pc:sldMkLst>
        <pc:spChg chg="mod">
          <ac:chgData name="Faye L. DeBard" userId="d765234d-8391-470d-b091-69e88be8c8a8" providerId="ADAL" clId="{289AB61A-F0CF-40D6-AD26-6523D4C38354}" dt="2019-09-26T19:42:52.354" v="3932" actId="20577"/>
          <ac:spMkLst>
            <pc:docMk/>
            <pc:sldMk cId="3113317048" sldId="257"/>
            <ac:spMk id="3" creationId="{3ECE81D4-D0BD-4721-8B3B-2EE707E40CEA}"/>
          </ac:spMkLst>
        </pc:spChg>
      </pc:sldChg>
      <pc:sldChg chg="addSp delSp modSp add mod setBg">
        <pc:chgData name="Faye L. DeBard" userId="d765234d-8391-470d-b091-69e88be8c8a8" providerId="ADAL" clId="{289AB61A-F0CF-40D6-AD26-6523D4C38354}" dt="2019-09-26T04:07:45.699" v="2777" actId="5793"/>
        <pc:sldMkLst>
          <pc:docMk/>
          <pc:sldMk cId="1916581172" sldId="258"/>
        </pc:sldMkLst>
        <pc:spChg chg="mod">
          <ac:chgData name="Faye L. DeBard" userId="d765234d-8391-470d-b091-69e88be8c8a8" providerId="ADAL" clId="{289AB61A-F0CF-40D6-AD26-6523D4C38354}" dt="2019-09-26T04:07:31.433" v="2775" actId="26606"/>
          <ac:spMkLst>
            <pc:docMk/>
            <pc:sldMk cId="1916581172" sldId="258"/>
            <ac:spMk id="2" creationId="{CDBB6C9B-BB75-4976-91D9-4C7801775A39}"/>
          </ac:spMkLst>
        </pc:spChg>
        <pc:spChg chg="mod">
          <ac:chgData name="Faye L. DeBard" userId="d765234d-8391-470d-b091-69e88be8c8a8" providerId="ADAL" clId="{289AB61A-F0CF-40D6-AD26-6523D4C38354}" dt="2019-09-26T04:07:45.699" v="2777" actId="5793"/>
          <ac:spMkLst>
            <pc:docMk/>
            <pc:sldMk cId="1916581172" sldId="258"/>
            <ac:spMk id="3" creationId="{7F33177E-6494-4CC2-ADCC-3609F50BD9A4}"/>
          </ac:spMkLst>
        </pc:spChg>
        <pc:spChg chg="add del mod">
          <ac:chgData name="Faye L. DeBard" userId="d765234d-8391-470d-b091-69e88be8c8a8" providerId="ADAL" clId="{289AB61A-F0CF-40D6-AD26-6523D4C38354}" dt="2019-09-26T04:06:53.858" v="2773" actId="478"/>
          <ac:spMkLst>
            <pc:docMk/>
            <pc:sldMk cId="1916581172" sldId="258"/>
            <ac:spMk id="6" creationId="{3E1F429E-DE5E-47A5-A07D-BAC0E9703C4A}"/>
          </ac:spMkLst>
        </pc:spChg>
        <pc:spChg chg="add">
          <ac:chgData name="Faye L. DeBard" userId="d765234d-8391-470d-b091-69e88be8c8a8" providerId="ADAL" clId="{289AB61A-F0CF-40D6-AD26-6523D4C38354}" dt="2019-09-26T04:07:31.433" v="2775" actId="26606"/>
          <ac:spMkLst>
            <pc:docMk/>
            <pc:sldMk cId="1916581172" sldId="258"/>
            <ac:spMk id="10" creationId="{A440FBE6-72B7-43D4-A8EB-FDBC35FE56C6}"/>
          </ac:spMkLst>
        </pc:spChg>
        <pc:grpChg chg="add">
          <ac:chgData name="Faye L. DeBard" userId="d765234d-8391-470d-b091-69e88be8c8a8" providerId="ADAL" clId="{289AB61A-F0CF-40D6-AD26-6523D4C38354}" dt="2019-09-26T04:07:31.433" v="2775" actId="26606"/>
          <ac:grpSpMkLst>
            <pc:docMk/>
            <pc:sldMk cId="1916581172" sldId="258"/>
            <ac:grpSpMk id="12" creationId="{647B8492-BC4D-4046-B35A-C38E03494068}"/>
          </ac:grpSpMkLst>
        </pc:grpChg>
        <pc:picChg chg="add mod">
          <ac:chgData name="Faye L. DeBard" userId="d765234d-8391-470d-b091-69e88be8c8a8" providerId="ADAL" clId="{289AB61A-F0CF-40D6-AD26-6523D4C38354}" dt="2019-09-26T04:07:31.433" v="2775" actId="26606"/>
          <ac:picMkLst>
            <pc:docMk/>
            <pc:sldMk cId="1916581172" sldId="258"/>
            <ac:picMk id="5" creationId="{605A8859-49A5-4624-9A4C-C451518D3223}"/>
          </ac:picMkLst>
        </pc:picChg>
        <pc:cxnChg chg="add">
          <ac:chgData name="Faye L. DeBard" userId="d765234d-8391-470d-b091-69e88be8c8a8" providerId="ADAL" clId="{289AB61A-F0CF-40D6-AD26-6523D4C38354}" dt="2019-09-26T04:07:31.433" v="2775" actId="26606"/>
          <ac:cxnSpMkLst>
            <pc:docMk/>
            <pc:sldMk cId="1916581172" sldId="258"/>
            <ac:cxnSpMk id="18" creationId="{16652DC1-CA18-4263-AC06-BAB0B05EC783}"/>
          </ac:cxnSpMkLst>
        </pc:cxnChg>
      </pc:sldChg>
      <pc:sldChg chg="addSp delSp modSp add mod setBg">
        <pc:chgData name="Faye L. DeBard" userId="d765234d-8391-470d-b091-69e88be8c8a8" providerId="ADAL" clId="{289AB61A-F0CF-40D6-AD26-6523D4C38354}" dt="2019-09-26T16:59:04.151" v="3912" actId="20577"/>
        <pc:sldMkLst>
          <pc:docMk/>
          <pc:sldMk cId="1541997488" sldId="259"/>
        </pc:sldMkLst>
        <pc:spChg chg="mod">
          <ac:chgData name="Faye L. DeBard" userId="d765234d-8391-470d-b091-69e88be8c8a8" providerId="ADAL" clId="{289AB61A-F0CF-40D6-AD26-6523D4C38354}" dt="2019-09-26T04:11:50.991" v="2794" actId="26606"/>
          <ac:spMkLst>
            <pc:docMk/>
            <pc:sldMk cId="1541997488" sldId="259"/>
            <ac:spMk id="2" creationId="{C8411644-ECBC-417E-9CA5-72474022899E}"/>
          </ac:spMkLst>
        </pc:spChg>
        <pc:spChg chg="mod ord">
          <ac:chgData name="Faye L. DeBard" userId="d765234d-8391-470d-b091-69e88be8c8a8" providerId="ADAL" clId="{289AB61A-F0CF-40D6-AD26-6523D4C38354}" dt="2019-09-26T16:59:04.151" v="3912" actId="20577"/>
          <ac:spMkLst>
            <pc:docMk/>
            <pc:sldMk cId="1541997488" sldId="259"/>
            <ac:spMk id="3" creationId="{EC61F9E9-4398-4EA5-A070-5EF6A1AE19B9}"/>
          </ac:spMkLst>
        </pc:spChg>
        <pc:spChg chg="add del mod">
          <ac:chgData name="Faye L. DeBard" userId="d765234d-8391-470d-b091-69e88be8c8a8" providerId="ADAL" clId="{289AB61A-F0CF-40D6-AD26-6523D4C38354}" dt="2019-09-26T04:11:37.354" v="2792" actId="478"/>
          <ac:spMkLst>
            <pc:docMk/>
            <pc:sldMk cId="1541997488" sldId="259"/>
            <ac:spMk id="6" creationId="{C82CB4DC-0189-40AB-99BF-94098A55568A}"/>
          </ac:spMkLst>
        </pc:spChg>
        <pc:spChg chg="add">
          <ac:chgData name="Faye L. DeBard" userId="d765234d-8391-470d-b091-69e88be8c8a8" providerId="ADAL" clId="{289AB61A-F0CF-40D6-AD26-6523D4C38354}" dt="2019-09-26T04:11:50.991" v="2794" actId="26606"/>
          <ac:spMkLst>
            <pc:docMk/>
            <pc:sldMk cId="1541997488" sldId="259"/>
            <ac:spMk id="10" creationId="{572F6A24-139E-4EB5-86D2-431F42EF85CB}"/>
          </ac:spMkLst>
        </pc:spChg>
        <pc:spChg chg="add">
          <ac:chgData name="Faye L. DeBard" userId="d765234d-8391-470d-b091-69e88be8c8a8" providerId="ADAL" clId="{289AB61A-F0CF-40D6-AD26-6523D4C38354}" dt="2019-09-26T04:11:50.991" v="2794" actId="26606"/>
          <ac:spMkLst>
            <pc:docMk/>
            <pc:sldMk cId="1541997488" sldId="259"/>
            <ac:spMk id="18" creationId="{C9DA5B05-DD14-4860-AC45-02A8D2EE1AA5}"/>
          </ac:spMkLst>
        </pc:spChg>
        <pc:grpChg chg="add">
          <ac:chgData name="Faye L. DeBard" userId="d765234d-8391-470d-b091-69e88be8c8a8" providerId="ADAL" clId="{289AB61A-F0CF-40D6-AD26-6523D4C38354}" dt="2019-09-26T04:11:50.991" v="2794" actId="26606"/>
          <ac:grpSpMkLst>
            <pc:docMk/>
            <pc:sldMk cId="1541997488" sldId="259"/>
            <ac:grpSpMk id="12" creationId="{3963AE85-BE5D-4975-BACF-DDDCC9C2ACDE}"/>
          </ac:grpSpMkLst>
        </pc:grpChg>
        <pc:picChg chg="add mod">
          <ac:chgData name="Faye L. DeBard" userId="d765234d-8391-470d-b091-69e88be8c8a8" providerId="ADAL" clId="{289AB61A-F0CF-40D6-AD26-6523D4C38354}" dt="2019-09-26T04:11:50.991" v="2794" actId="26606"/>
          <ac:picMkLst>
            <pc:docMk/>
            <pc:sldMk cId="1541997488" sldId="259"/>
            <ac:picMk id="5" creationId="{30FA2ECA-F10B-4668-AAEE-9F4A7F090FC5}"/>
          </ac:picMkLst>
        </pc:picChg>
        <pc:cxnChg chg="add">
          <ac:chgData name="Faye L. DeBard" userId="d765234d-8391-470d-b091-69e88be8c8a8" providerId="ADAL" clId="{289AB61A-F0CF-40D6-AD26-6523D4C38354}" dt="2019-09-26T04:11:50.991" v="2794" actId="26606"/>
          <ac:cxnSpMkLst>
            <pc:docMk/>
            <pc:sldMk cId="1541997488" sldId="259"/>
            <ac:cxnSpMk id="20" creationId="{36BE37AC-AD36-4C42-9B8C-C5500F4E7C63}"/>
          </ac:cxnSpMkLst>
        </pc:cxnChg>
      </pc:sldChg>
      <pc:sldChg chg="addSp delSp modSp add mod ord setBg">
        <pc:chgData name="Faye L. DeBard" userId="d765234d-8391-470d-b091-69e88be8c8a8" providerId="ADAL" clId="{289AB61A-F0CF-40D6-AD26-6523D4C38354}" dt="2019-09-26T16:17:19.304" v="3684" actId="20577"/>
        <pc:sldMkLst>
          <pc:docMk/>
          <pc:sldMk cId="837725996" sldId="260"/>
        </pc:sldMkLst>
        <pc:spChg chg="mod">
          <ac:chgData name="Faye L. DeBard" userId="d765234d-8391-470d-b091-69e88be8c8a8" providerId="ADAL" clId="{289AB61A-F0CF-40D6-AD26-6523D4C38354}" dt="2019-09-26T04:10:12.927" v="2786" actId="26606"/>
          <ac:spMkLst>
            <pc:docMk/>
            <pc:sldMk cId="837725996" sldId="260"/>
            <ac:spMk id="2" creationId="{6EA6A6E5-0CFC-4324-BD23-3F10F2E9D6E0}"/>
          </ac:spMkLst>
        </pc:spChg>
        <pc:spChg chg="add del mod">
          <ac:chgData name="Faye L. DeBard" userId="d765234d-8391-470d-b091-69e88be8c8a8" providerId="ADAL" clId="{289AB61A-F0CF-40D6-AD26-6523D4C38354}" dt="2019-09-26T04:10:12.927" v="2786" actId="26606"/>
          <ac:spMkLst>
            <pc:docMk/>
            <pc:sldMk cId="837725996" sldId="260"/>
            <ac:spMk id="3" creationId="{26CE519D-3250-40F3-A36D-A72F682DA17C}"/>
          </ac:spMkLst>
        </pc:spChg>
        <pc:spChg chg="add">
          <ac:chgData name="Faye L. DeBard" userId="d765234d-8391-470d-b091-69e88be8c8a8" providerId="ADAL" clId="{289AB61A-F0CF-40D6-AD26-6523D4C38354}" dt="2019-09-26T04:10:12.927" v="2786" actId="26606"/>
          <ac:spMkLst>
            <pc:docMk/>
            <pc:sldMk cId="837725996" sldId="260"/>
            <ac:spMk id="10" creationId="{52BE4420-3B5F-4549-8B4A-77855B8215EC}"/>
          </ac:spMkLst>
        </pc:spChg>
        <pc:spChg chg="add">
          <ac:chgData name="Faye L. DeBard" userId="d765234d-8391-470d-b091-69e88be8c8a8" providerId="ADAL" clId="{289AB61A-F0CF-40D6-AD26-6523D4C38354}" dt="2019-09-26T04:10:12.927" v="2786" actId="26606"/>
          <ac:spMkLst>
            <pc:docMk/>
            <pc:sldMk cId="837725996" sldId="260"/>
            <ac:spMk id="12" creationId="{A75876F6-95D4-48CB-8E3E-4401A96E25A4}"/>
          </ac:spMkLst>
        </pc:spChg>
        <pc:spChg chg="add">
          <ac:chgData name="Faye L. DeBard" userId="d765234d-8391-470d-b091-69e88be8c8a8" providerId="ADAL" clId="{289AB61A-F0CF-40D6-AD26-6523D4C38354}" dt="2019-09-26T04:10:12.927" v="2786" actId="26606"/>
          <ac:spMkLst>
            <pc:docMk/>
            <pc:sldMk cId="837725996" sldId="260"/>
            <ac:spMk id="14" creationId="{D1B84719-90BB-4D0C-92D8-61DC5512B34B}"/>
          </ac:spMkLst>
        </pc:spChg>
        <pc:spChg chg="add">
          <ac:chgData name="Faye L. DeBard" userId="d765234d-8391-470d-b091-69e88be8c8a8" providerId="ADAL" clId="{289AB61A-F0CF-40D6-AD26-6523D4C38354}" dt="2019-09-26T04:10:12.927" v="2786" actId="26606"/>
          <ac:spMkLst>
            <pc:docMk/>
            <pc:sldMk cId="837725996" sldId="260"/>
            <ac:spMk id="16" creationId="{7B407EC4-5D16-4845-9840-4E28622B6568}"/>
          </ac:spMkLst>
        </pc:spChg>
        <pc:graphicFrameChg chg="add del">
          <ac:chgData name="Faye L. DeBard" userId="d765234d-8391-470d-b091-69e88be8c8a8" providerId="ADAL" clId="{289AB61A-F0CF-40D6-AD26-6523D4C38354}" dt="2019-09-26T04:10:12.886" v="2785" actId="26606"/>
          <ac:graphicFrameMkLst>
            <pc:docMk/>
            <pc:sldMk cId="837725996" sldId="260"/>
            <ac:graphicFrameMk id="5" creationId="{51111D6C-1969-4724-B651-8A815AD826C0}"/>
          </ac:graphicFrameMkLst>
        </pc:graphicFrameChg>
        <pc:graphicFrameChg chg="add mod">
          <ac:chgData name="Faye L. DeBard" userId="d765234d-8391-470d-b091-69e88be8c8a8" providerId="ADAL" clId="{289AB61A-F0CF-40D6-AD26-6523D4C38354}" dt="2019-09-26T16:17:19.304" v="3684" actId="20577"/>
          <ac:graphicFrameMkLst>
            <pc:docMk/>
            <pc:sldMk cId="837725996" sldId="260"/>
            <ac:graphicFrameMk id="7" creationId="{31156E98-67F5-473B-89F5-63785CCA551D}"/>
          </ac:graphicFrameMkLst>
        </pc:graphicFrameChg>
      </pc:sldChg>
      <pc:sldChg chg="addSp delSp modSp add mod setBg">
        <pc:chgData name="Faye L. DeBard" userId="d765234d-8391-470d-b091-69e88be8c8a8" providerId="ADAL" clId="{289AB61A-F0CF-40D6-AD26-6523D4C38354}" dt="2019-09-26T16:24:40.297" v="3690" actId="255"/>
        <pc:sldMkLst>
          <pc:docMk/>
          <pc:sldMk cId="802834166" sldId="261"/>
        </pc:sldMkLst>
        <pc:spChg chg="mod">
          <ac:chgData name="Faye L. DeBard" userId="d765234d-8391-470d-b091-69e88be8c8a8" providerId="ADAL" clId="{289AB61A-F0CF-40D6-AD26-6523D4C38354}" dt="2019-09-26T16:24:18.116" v="3689" actId="26606"/>
          <ac:spMkLst>
            <pc:docMk/>
            <pc:sldMk cId="802834166" sldId="261"/>
            <ac:spMk id="2" creationId="{6473F4C3-79D0-406D-9A68-61CB2DD877A4}"/>
          </ac:spMkLst>
        </pc:spChg>
        <pc:spChg chg="mod">
          <ac:chgData name="Faye L. DeBard" userId="d765234d-8391-470d-b091-69e88be8c8a8" providerId="ADAL" clId="{289AB61A-F0CF-40D6-AD26-6523D4C38354}" dt="2019-09-26T16:24:40.297" v="3690" actId="255"/>
          <ac:spMkLst>
            <pc:docMk/>
            <pc:sldMk cId="802834166" sldId="261"/>
            <ac:spMk id="3" creationId="{F1202DA5-F670-4C42-99DE-249C1AB882DE}"/>
          </ac:spMkLst>
        </pc:spChg>
        <pc:spChg chg="add del mod">
          <ac:chgData name="Faye L. DeBard" userId="d765234d-8391-470d-b091-69e88be8c8a8" providerId="ADAL" clId="{289AB61A-F0CF-40D6-AD26-6523D4C38354}" dt="2019-09-26T04:13:26.680" v="2798" actId="478"/>
          <ac:spMkLst>
            <pc:docMk/>
            <pc:sldMk cId="802834166" sldId="261"/>
            <ac:spMk id="6" creationId="{0A59495C-20EB-42EC-B4CD-4EC82540980F}"/>
          </ac:spMkLst>
        </pc:spChg>
        <pc:picChg chg="add del mod">
          <ac:chgData name="Faye L. DeBard" userId="d765234d-8391-470d-b091-69e88be8c8a8" providerId="ADAL" clId="{289AB61A-F0CF-40D6-AD26-6523D4C38354}" dt="2019-09-26T04:13:26.680" v="2798" actId="478"/>
          <ac:picMkLst>
            <pc:docMk/>
            <pc:sldMk cId="802834166" sldId="261"/>
            <ac:picMk id="5" creationId="{9DF9CFA8-9F1A-4402-94BA-5556AB1CEBBB}"/>
          </ac:picMkLst>
        </pc:picChg>
        <pc:picChg chg="add mod">
          <ac:chgData name="Faye L. DeBard" userId="d765234d-8391-470d-b091-69e88be8c8a8" providerId="ADAL" clId="{289AB61A-F0CF-40D6-AD26-6523D4C38354}" dt="2019-09-26T16:24:18.116" v="3689" actId="26606"/>
          <ac:picMkLst>
            <pc:docMk/>
            <pc:sldMk cId="802834166" sldId="261"/>
            <ac:picMk id="8" creationId="{61A864E3-B624-4E79-B5C9-E9A563E5ADD5}"/>
          </ac:picMkLst>
        </pc:picChg>
      </pc:sldChg>
      <pc:sldChg chg="addSp modSp add mod setBg">
        <pc:chgData name="Faye L. DeBard" userId="d765234d-8391-470d-b091-69e88be8c8a8" providerId="ADAL" clId="{289AB61A-F0CF-40D6-AD26-6523D4C38354}" dt="2019-09-26T15:21:53.622" v="2975" actId="26606"/>
        <pc:sldMkLst>
          <pc:docMk/>
          <pc:sldMk cId="1951149393" sldId="262"/>
        </pc:sldMkLst>
        <pc:spChg chg="mod">
          <ac:chgData name="Faye L. DeBard" userId="d765234d-8391-470d-b091-69e88be8c8a8" providerId="ADAL" clId="{289AB61A-F0CF-40D6-AD26-6523D4C38354}" dt="2019-09-26T15:21:53.622" v="2975" actId="26606"/>
          <ac:spMkLst>
            <pc:docMk/>
            <pc:sldMk cId="1951149393" sldId="262"/>
            <ac:spMk id="2" creationId="{BBFE2A87-7F11-43E4-88BD-541888C6180E}"/>
          </ac:spMkLst>
        </pc:spChg>
        <pc:spChg chg="mod ord">
          <ac:chgData name="Faye L. DeBard" userId="d765234d-8391-470d-b091-69e88be8c8a8" providerId="ADAL" clId="{289AB61A-F0CF-40D6-AD26-6523D4C38354}" dt="2019-09-26T15:21:53.622" v="2975" actId="26606"/>
          <ac:spMkLst>
            <pc:docMk/>
            <pc:sldMk cId="1951149393" sldId="262"/>
            <ac:spMk id="3" creationId="{5F51E569-6B4C-4B22-A16D-AC01C08F5BF5}"/>
          </ac:spMkLst>
        </pc:spChg>
        <pc:spChg chg="add">
          <ac:chgData name="Faye L. DeBard" userId="d765234d-8391-470d-b091-69e88be8c8a8" providerId="ADAL" clId="{289AB61A-F0CF-40D6-AD26-6523D4C38354}" dt="2019-09-26T15:21:53.622" v="2975" actId="26606"/>
          <ac:spMkLst>
            <pc:docMk/>
            <pc:sldMk cId="1951149393" sldId="262"/>
            <ac:spMk id="10" creationId="{75E66D3F-14EA-4BCD-819B-EEF581746B88}"/>
          </ac:spMkLst>
        </pc:spChg>
        <pc:spChg chg="add">
          <ac:chgData name="Faye L. DeBard" userId="d765234d-8391-470d-b091-69e88be8c8a8" providerId="ADAL" clId="{289AB61A-F0CF-40D6-AD26-6523D4C38354}" dt="2019-09-26T15:21:53.622" v="2975" actId="26606"/>
          <ac:spMkLst>
            <pc:docMk/>
            <pc:sldMk cId="1951149393" sldId="262"/>
            <ac:spMk id="18" creationId="{DD5289D1-D3B7-4C53-823E-280A79C02EBF}"/>
          </ac:spMkLst>
        </pc:spChg>
        <pc:grpChg chg="add">
          <ac:chgData name="Faye L. DeBard" userId="d765234d-8391-470d-b091-69e88be8c8a8" providerId="ADAL" clId="{289AB61A-F0CF-40D6-AD26-6523D4C38354}" dt="2019-09-26T15:21:53.622" v="2975" actId="26606"/>
          <ac:grpSpMkLst>
            <pc:docMk/>
            <pc:sldMk cId="1951149393" sldId="262"/>
            <ac:grpSpMk id="12" creationId="{D49D3EDE-CC3B-4573-A04B-26F32F1B2E7C}"/>
          </ac:grpSpMkLst>
        </pc:grpChg>
        <pc:picChg chg="add mod">
          <ac:chgData name="Faye L. DeBard" userId="d765234d-8391-470d-b091-69e88be8c8a8" providerId="ADAL" clId="{289AB61A-F0CF-40D6-AD26-6523D4C38354}" dt="2019-09-26T15:21:53.622" v="2975" actId="26606"/>
          <ac:picMkLst>
            <pc:docMk/>
            <pc:sldMk cId="1951149393" sldId="262"/>
            <ac:picMk id="5" creationId="{99ACCC2E-4EB0-432D-8E96-6C0467C5314A}"/>
          </ac:picMkLst>
        </pc:picChg>
        <pc:cxnChg chg="add">
          <ac:chgData name="Faye L. DeBard" userId="d765234d-8391-470d-b091-69e88be8c8a8" providerId="ADAL" clId="{289AB61A-F0CF-40D6-AD26-6523D4C38354}" dt="2019-09-26T15:21:53.622" v="2975" actId="26606"/>
          <ac:cxnSpMkLst>
            <pc:docMk/>
            <pc:sldMk cId="1951149393" sldId="262"/>
            <ac:cxnSpMk id="20" creationId="{A456CE10-0EE3-4503-ACF3-1D53A6FDBBBF}"/>
          </ac:cxnSpMkLst>
        </pc:cxnChg>
      </pc:sldChg>
      <pc:sldChg chg="addSp delSp modSp add">
        <pc:chgData name="Faye L. DeBard" userId="d765234d-8391-470d-b091-69e88be8c8a8" providerId="ADAL" clId="{289AB61A-F0CF-40D6-AD26-6523D4C38354}" dt="2019-09-26T04:09:27.306" v="2783" actId="1440"/>
        <pc:sldMkLst>
          <pc:docMk/>
          <pc:sldMk cId="3703429336" sldId="263"/>
        </pc:sldMkLst>
        <pc:spChg chg="mod">
          <ac:chgData name="Faye L. DeBard" userId="d765234d-8391-470d-b091-69e88be8c8a8" providerId="ADAL" clId="{289AB61A-F0CF-40D6-AD26-6523D4C38354}" dt="2019-09-26T03:31:10.232" v="1038" actId="20577"/>
          <ac:spMkLst>
            <pc:docMk/>
            <pc:sldMk cId="3703429336" sldId="263"/>
            <ac:spMk id="2" creationId="{B75F1BCF-188C-4C73-A54C-04501C6E9814}"/>
          </ac:spMkLst>
        </pc:spChg>
        <pc:spChg chg="add del mod">
          <ac:chgData name="Faye L. DeBard" userId="d765234d-8391-470d-b091-69e88be8c8a8" providerId="ADAL" clId="{289AB61A-F0CF-40D6-AD26-6523D4C38354}" dt="2019-09-26T04:09:20.346" v="2782" actId="478"/>
          <ac:spMkLst>
            <pc:docMk/>
            <pc:sldMk cId="3703429336" sldId="263"/>
            <ac:spMk id="5" creationId="{31C05848-419B-490D-A662-2DEC1D616A2B}"/>
          </ac:spMkLst>
        </pc:spChg>
        <pc:picChg chg="add mod">
          <ac:chgData name="Faye L. DeBard" userId="d765234d-8391-470d-b091-69e88be8c8a8" providerId="ADAL" clId="{289AB61A-F0CF-40D6-AD26-6523D4C38354}" dt="2019-09-26T04:09:27.306" v="2783" actId="1440"/>
          <ac:picMkLst>
            <pc:docMk/>
            <pc:sldMk cId="3703429336" sldId="263"/>
            <ac:picMk id="4" creationId="{9686C649-6908-4741-B9E7-AEA773CA2302}"/>
          </ac:picMkLst>
        </pc:picChg>
      </pc:sldChg>
      <pc:sldChg chg="addSp delSp modSp add mod setBg">
        <pc:chgData name="Faye L. DeBard" userId="d765234d-8391-470d-b091-69e88be8c8a8" providerId="ADAL" clId="{289AB61A-F0CF-40D6-AD26-6523D4C38354}" dt="2019-09-26T15:01:49.396" v="2806" actId="26606"/>
        <pc:sldMkLst>
          <pc:docMk/>
          <pc:sldMk cId="642256345" sldId="264"/>
        </pc:sldMkLst>
        <pc:spChg chg="mod">
          <ac:chgData name="Faye L. DeBard" userId="d765234d-8391-470d-b091-69e88be8c8a8" providerId="ADAL" clId="{289AB61A-F0CF-40D6-AD26-6523D4C38354}" dt="2019-09-26T15:01:49.396" v="2806" actId="26606"/>
          <ac:spMkLst>
            <pc:docMk/>
            <pc:sldMk cId="642256345" sldId="264"/>
            <ac:spMk id="2" creationId="{79FEA861-47AC-4A27-8818-E0B88EDDE360}"/>
          </ac:spMkLst>
        </pc:spChg>
        <pc:spChg chg="add del mod">
          <ac:chgData name="Faye L. DeBard" userId="d765234d-8391-470d-b091-69e88be8c8a8" providerId="ADAL" clId="{289AB61A-F0CF-40D6-AD26-6523D4C38354}" dt="2019-09-26T15:01:29.331" v="2804" actId="478"/>
          <ac:spMkLst>
            <pc:docMk/>
            <pc:sldMk cId="642256345" sldId="264"/>
            <ac:spMk id="5" creationId="{A0F22C6E-7A14-4B9A-84FC-2A28FB19C4D8}"/>
          </ac:spMkLst>
        </pc:spChg>
        <pc:spChg chg="add">
          <ac:chgData name="Faye L. DeBard" userId="d765234d-8391-470d-b091-69e88be8c8a8" providerId="ADAL" clId="{289AB61A-F0CF-40D6-AD26-6523D4C38354}" dt="2019-09-26T15:01:49.396" v="2806" actId="26606"/>
          <ac:spMkLst>
            <pc:docMk/>
            <pc:sldMk cId="642256345" sldId="264"/>
            <ac:spMk id="17" creationId="{9F1F6E2E-E2E7-4689-9E5D-51F37CBE4127}"/>
          </ac:spMkLst>
        </pc:spChg>
        <pc:spChg chg="add">
          <ac:chgData name="Faye L. DeBard" userId="d765234d-8391-470d-b091-69e88be8c8a8" providerId="ADAL" clId="{289AB61A-F0CF-40D6-AD26-6523D4C38354}" dt="2019-09-26T15:01:49.396" v="2806" actId="26606"/>
          <ac:spMkLst>
            <pc:docMk/>
            <pc:sldMk cId="642256345" sldId="264"/>
            <ac:spMk id="25" creationId="{7731DD8B-7A0A-47A0-BF6B-EBB4F9709B91}"/>
          </ac:spMkLst>
        </pc:spChg>
        <pc:grpChg chg="add">
          <ac:chgData name="Faye L. DeBard" userId="d765234d-8391-470d-b091-69e88be8c8a8" providerId="ADAL" clId="{289AB61A-F0CF-40D6-AD26-6523D4C38354}" dt="2019-09-26T15:01:49.396" v="2806" actId="26606"/>
          <ac:grpSpMkLst>
            <pc:docMk/>
            <pc:sldMk cId="642256345" sldId="264"/>
            <ac:grpSpMk id="9" creationId="{03E8C8A2-D2DA-42F8-84AA-AC5AB4251D29}"/>
          </ac:grpSpMkLst>
        </pc:grpChg>
        <pc:grpChg chg="add">
          <ac:chgData name="Faye L. DeBard" userId="d765234d-8391-470d-b091-69e88be8c8a8" providerId="ADAL" clId="{289AB61A-F0CF-40D6-AD26-6523D4C38354}" dt="2019-09-26T15:01:49.396" v="2806" actId="26606"/>
          <ac:grpSpMkLst>
            <pc:docMk/>
            <pc:sldMk cId="642256345" sldId="264"/>
            <ac:grpSpMk id="19" creationId="{BB728A18-FF26-43E9-AF31-9608EBA3D5C7}"/>
          </ac:grpSpMkLst>
        </pc:grpChg>
        <pc:picChg chg="add mod">
          <ac:chgData name="Faye L. DeBard" userId="d765234d-8391-470d-b091-69e88be8c8a8" providerId="ADAL" clId="{289AB61A-F0CF-40D6-AD26-6523D4C38354}" dt="2019-09-26T15:01:49.396" v="2806" actId="26606"/>
          <ac:picMkLst>
            <pc:docMk/>
            <pc:sldMk cId="642256345" sldId="264"/>
            <ac:picMk id="4" creationId="{72EF1B10-7D2B-422A-A0C0-3A01DFBABA97}"/>
          </ac:picMkLst>
        </pc:picChg>
        <pc:cxnChg chg="add">
          <ac:chgData name="Faye L. DeBard" userId="d765234d-8391-470d-b091-69e88be8c8a8" providerId="ADAL" clId="{289AB61A-F0CF-40D6-AD26-6523D4C38354}" dt="2019-09-26T15:01:49.396" v="2806" actId="26606"/>
          <ac:cxnSpMkLst>
            <pc:docMk/>
            <pc:sldMk cId="642256345" sldId="264"/>
            <ac:cxnSpMk id="15" creationId="{0DFD28A6-39F3-425F-8050-E5BF1B4523B2}"/>
          </ac:cxnSpMkLst>
        </pc:cxnChg>
        <pc:cxnChg chg="add">
          <ac:chgData name="Faye L. DeBard" userId="d765234d-8391-470d-b091-69e88be8c8a8" providerId="ADAL" clId="{289AB61A-F0CF-40D6-AD26-6523D4C38354}" dt="2019-09-26T15:01:49.396" v="2806" actId="26606"/>
          <ac:cxnSpMkLst>
            <pc:docMk/>
            <pc:sldMk cId="642256345" sldId="264"/>
            <ac:cxnSpMk id="27" creationId="{10A370BF-9768-4FA0-8887-C3777F3A9C9C}"/>
          </ac:cxnSpMkLst>
        </pc:cxnChg>
      </pc:sldChg>
      <pc:sldChg chg="addSp delSp modSp add mod setBg">
        <pc:chgData name="Faye L. DeBard" userId="d765234d-8391-470d-b091-69e88be8c8a8" providerId="ADAL" clId="{289AB61A-F0CF-40D6-AD26-6523D4C38354}" dt="2019-09-26T15:38:45.247" v="3015" actId="26606"/>
        <pc:sldMkLst>
          <pc:docMk/>
          <pc:sldMk cId="2737543136" sldId="265"/>
        </pc:sldMkLst>
        <pc:spChg chg="mod">
          <ac:chgData name="Faye L. DeBard" userId="d765234d-8391-470d-b091-69e88be8c8a8" providerId="ADAL" clId="{289AB61A-F0CF-40D6-AD26-6523D4C38354}" dt="2019-09-26T15:38:45.247" v="3015" actId="26606"/>
          <ac:spMkLst>
            <pc:docMk/>
            <pc:sldMk cId="2737543136" sldId="265"/>
            <ac:spMk id="2" creationId="{D01703BA-CC70-4A80-BC88-019A2C2672CE}"/>
          </ac:spMkLst>
        </pc:spChg>
        <pc:spChg chg="mod ord">
          <ac:chgData name="Faye L. DeBard" userId="d765234d-8391-470d-b091-69e88be8c8a8" providerId="ADAL" clId="{289AB61A-F0CF-40D6-AD26-6523D4C38354}" dt="2019-09-26T15:38:45.247" v="3015" actId="26606"/>
          <ac:spMkLst>
            <pc:docMk/>
            <pc:sldMk cId="2737543136" sldId="265"/>
            <ac:spMk id="3" creationId="{630DF65B-8781-421C-8550-C1110E25A17C}"/>
          </ac:spMkLst>
        </pc:spChg>
        <pc:spChg chg="add del">
          <ac:chgData name="Faye L. DeBard" userId="d765234d-8391-470d-b091-69e88be8c8a8" providerId="ADAL" clId="{289AB61A-F0CF-40D6-AD26-6523D4C38354}" dt="2019-09-26T15:38:45.162" v="3014" actId="26606"/>
          <ac:spMkLst>
            <pc:docMk/>
            <pc:sldMk cId="2737543136" sldId="265"/>
            <ac:spMk id="11" creationId="{B1772DAD-446C-4C23-8DD2-9EA339D8B78F}"/>
          </ac:spMkLst>
        </pc:spChg>
        <pc:spChg chg="add del">
          <ac:chgData name="Faye L. DeBard" userId="d765234d-8391-470d-b091-69e88be8c8a8" providerId="ADAL" clId="{289AB61A-F0CF-40D6-AD26-6523D4C38354}" dt="2019-09-26T15:38:45.162" v="3014" actId="26606"/>
          <ac:spMkLst>
            <pc:docMk/>
            <pc:sldMk cId="2737543136" sldId="265"/>
            <ac:spMk id="13" creationId="{E26CFBA2-8375-42B7-BB40-605556C4E62B}"/>
          </ac:spMkLst>
        </pc:spChg>
        <pc:spChg chg="add del">
          <ac:chgData name="Faye L. DeBard" userId="d765234d-8391-470d-b091-69e88be8c8a8" providerId="ADAL" clId="{289AB61A-F0CF-40D6-AD26-6523D4C38354}" dt="2019-09-26T15:38:17.937" v="3012" actId="26606"/>
          <ac:spMkLst>
            <pc:docMk/>
            <pc:sldMk cId="2737543136" sldId="265"/>
            <ac:spMk id="14" creationId="{428C1455-18F2-4B6A-B07E-2B31728BC280}"/>
          </ac:spMkLst>
        </pc:spChg>
        <pc:spChg chg="add del">
          <ac:chgData name="Faye L. DeBard" userId="d765234d-8391-470d-b091-69e88be8c8a8" providerId="ADAL" clId="{289AB61A-F0CF-40D6-AD26-6523D4C38354}" dt="2019-09-26T15:38:45.162" v="3014" actId="26606"/>
          <ac:spMkLst>
            <pc:docMk/>
            <pc:sldMk cId="2737543136" sldId="265"/>
            <ac:spMk id="15" creationId="{455EE060-D59E-4B9A-8C1E-84440A775900}"/>
          </ac:spMkLst>
        </pc:spChg>
        <pc:spChg chg="add del">
          <ac:chgData name="Faye L. DeBard" userId="d765234d-8391-470d-b091-69e88be8c8a8" providerId="ADAL" clId="{289AB61A-F0CF-40D6-AD26-6523D4C38354}" dt="2019-09-26T15:38:45.162" v="3014" actId="26606"/>
          <ac:spMkLst>
            <pc:docMk/>
            <pc:sldMk cId="2737543136" sldId="265"/>
            <ac:spMk id="21" creationId="{BA00D986-71F3-4374-9993-6FFB6D18677C}"/>
          </ac:spMkLst>
        </pc:spChg>
        <pc:spChg chg="add del">
          <ac:chgData name="Faye L. DeBard" userId="d765234d-8391-470d-b091-69e88be8c8a8" providerId="ADAL" clId="{289AB61A-F0CF-40D6-AD26-6523D4C38354}" dt="2019-09-26T15:38:17.937" v="3012" actId="26606"/>
          <ac:spMkLst>
            <pc:docMk/>
            <pc:sldMk cId="2737543136" sldId="265"/>
            <ac:spMk id="22" creationId="{829FB2B0-46A7-41CD-996A-B837EB0B48E4}"/>
          </ac:spMkLst>
        </pc:spChg>
        <pc:spChg chg="add del">
          <ac:chgData name="Faye L. DeBard" userId="d765234d-8391-470d-b091-69e88be8c8a8" providerId="ADAL" clId="{289AB61A-F0CF-40D6-AD26-6523D4C38354}" dt="2019-09-26T15:38:17.937" v="3012" actId="26606"/>
          <ac:spMkLst>
            <pc:docMk/>
            <pc:sldMk cId="2737543136" sldId="265"/>
            <ac:spMk id="24" creationId="{5593735B-142F-4703-AF97-9E469397872F}"/>
          </ac:spMkLst>
        </pc:spChg>
        <pc:spChg chg="add del">
          <ac:chgData name="Faye L. DeBard" userId="d765234d-8391-470d-b091-69e88be8c8a8" providerId="ADAL" clId="{289AB61A-F0CF-40D6-AD26-6523D4C38354}" dt="2019-09-26T15:38:17.937" v="3012" actId="26606"/>
          <ac:spMkLst>
            <pc:docMk/>
            <pc:sldMk cId="2737543136" sldId="265"/>
            <ac:spMk id="28" creationId="{F877318F-7135-4A7B-9C3B-68736EED2830}"/>
          </ac:spMkLst>
        </pc:spChg>
        <pc:spChg chg="add del">
          <ac:chgData name="Faye L. DeBard" userId="d765234d-8391-470d-b091-69e88be8c8a8" providerId="ADAL" clId="{289AB61A-F0CF-40D6-AD26-6523D4C38354}" dt="2019-09-26T15:38:45.162" v="3014" actId="26606"/>
          <ac:spMkLst>
            <pc:docMk/>
            <pc:sldMk cId="2737543136" sldId="265"/>
            <ac:spMk id="30" creationId="{6C451AE5-3856-4CA6-9324-3F475F3A469D}"/>
          </ac:spMkLst>
        </pc:spChg>
        <pc:spChg chg="add del">
          <ac:chgData name="Faye L. DeBard" userId="d765234d-8391-470d-b091-69e88be8c8a8" providerId="ADAL" clId="{289AB61A-F0CF-40D6-AD26-6523D4C38354}" dt="2019-09-26T15:38:45.162" v="3014" actId="26606"/>
          <ac:spMkLst>
            <pc:docMk/>
            <pc:sldMk cId="2737543136" sldId="265"/>
            <ac:spMk id="32" creationId="{247A7C4C-EEE8-40B0-A8E1-1E249FD30C0D}"/>
          </ac:spMkLst>
        </pc:spChg>
        <pc:spChg chg="add">
          <ac:chgData name="Faye L. DeBard" userId="d765234d-8391-470d-b091-69e88be8c8a8" providerId="ADAL" clId="{289AB61A-F0CF-40D6-AD26-6523D4C38354}" dt="2019-09-26T15:38:45.247" v="3015" actId="26606"/>
          <ac:spMkLst>
            <pc:docMk/>
            <pc:sldMk cId="2737543136" sldId="265"/>
            <ac:spMk id="34" creationId="{428C1455-18F2-4B6A-B07E-2B31728BC280}"/>
          </ac:spMkLst>
        </pc:spChg>
        <pc:spChg chg="add">
          <ac:chgData name="Faye L. DeBard" userId="d765234d-8391-470d-b091-69e88be8c8a8" providerId="ADAL" clId="{289AB61A-F0CF-40D6-AD26-6523D4C38354}" dt="2019-09-26T15:38:45.247" v="3015" actId="26606"/>
          <ac:spMkLst>
            <pc:docMk/>
            <pc:sldMk cId="2737543136" sldId="265"/>
            <ac:spMk id="36" creationId="{829FB2B0-46A7-41CD-996A-B837EB0B48E4}"/>
          </ac:spMkLst>
        </pc:spChg>
        <pc:spChg chg="add">
          <ac:chgData name="Faye L. DeBard" userId="d765234d-8391-470d-b091-69e88be8c8a8" providerId="ADAL" clId="{289AB61A-F0CF-40D6-AD26-6523D4C38354}" dt="2019-09-26T15:38:45.247" v="3015" actId="26606"/>
          <ac:spMkLst>
            <pc:docMk/>
            <pc:sldMk cId="2737543136" sldId="265"/>
            <ac:spMk id="37" creationId="{5593735B-142F-4703-AF97-9E469397872F}"/>
          </ac:spMkLst>
        </pc:spChg>
        <pc:spChg chg="add">
          <ac:chgData name="Faye L. DeBard" userId="d765234d-8391-470d-b091-69e88be8c8a8" providerId="ADAL" clId="{289AB61A-F0CF-40D6-AD26-6523D4C38354}" dt="2019-09-26T15:38:45.247" v="3015" actId="26606"/>
          <ac:spMkLst>
            <pc:docMk/>
            <pc:sldMk cId="2737543136" sldId="265"/>
            <ac:spMk id="39" creationId="{F877318F-7135-4A7B-9C3B-68736EED2830}"/>
          </ac:spMkLst>
        </pc:spChg>
        <pc:grpChg chg="add del">
          <ac:chgData name="Faye L. DeBard" userId="d765234d-8391-470d-b091-69e88be8c8a8" providerId="ADAL" clId="{289AB61A-F0CF-40D6-AD26-6523D4C38354}" dt="2019-09-26T15:38:45.162" v="3014" actId="26606"/>
          <ac:grpSpMkLst>
            <pc:docMk/>
            <pc:sldMk cId="2737543136" sldId="265"/>
            <ac:grpSpMk id="12" creationId="{55006BC8-6B91-450A-86BD-6FB65EACBFD5}"/>
          </ac:grpSpMkLst>
        </pc:grpChg>
        <pc:grpChg chg="add del">
          <ac:chgData name="Faye L. DeBard" userId="d765234d-8391-470d-b091-69e88be8c8a8" providerId="ADAL" clId="{289AB61A-F0CF-40D6-AD26-6523D4C38354}" dt="2019-09-26T15:38:17.937" v="3012" actId="26606"/>
          <ac:grpSpMkLst>
            <pc:docMk/>
            <pc:sldMk cId="2737543136" sldId="265"/>
            <ac:grpSpMk id="16" creationId="{74C7D59C-11EB-4B8B-B5DD-A73CB69586EA}"/>
          </ac:grpSpMkLst>
        </pc:grpChg>
        <pc:grpChg chg="add">
          <ac:chgData name="Faye L. DeBard" userId="d765234d-8391-470d-b091-69e88be8c8a8" providerId="ADAL" clId="{289AB61A-F0CF-40D6-AD26-6523D4C38354}" dt="2019-09-26T15:38:45.247" v="3015" actId="26606"/>
          <ac:grpSpMkLst>
            <pc:docMk/>
            <pc:sldMk cId="2737543136" sldId="265"/>
            <ac:grpSpMk id="35" creationId="{74C7D59C-11EB-4B8B-B5DD-A73CB69586EA}"/>
          </ac:grpSpMkLst>
        </pc:grpChg>
        <pc:picChg chg="add mod ord modCrop">
          <ac:chgData name="Faye L. DeBard" userId="d765234d-8391-470d-b091-69e88be8c8a8" providerId="ADAL" clId="{289AB61A-F0CF-40D6-AD26-6523D4C38354}" dt="2019-09-26T15:38:45.247" v="3015" actId="26606"/>
          <ac:picMkLst>
            <pc:docMk/>
            <pc:sldMk cId="2737543136" sldId="265"/>
            <ac:picMk id="5" creationId="{5450C1E6-8B4C-4903-B6A8-07B8C5DD8564}"/>
          </ac:picMkLst>
        </pc:picChg>
        <pc:picChg chg="add mod">
          <ac:chgData name="Faye L. DeBard" userId="d765234d-8391-470d-b091-69e88be8c8a8" providerId="ADAL" clId="{289AB61A-F0CF-40D6-AD26-6523D4C38354}" dt="2019-09-26T15:38:45.247" v="3015" actId="26606"/>
          <ac:picMkLst>
            <pc:docMk/>
            <pc:sldMk cId="2737543136" sldId="265"/>
            <ac:picMk id="7" creationId="{EEBF1AD1-3174-4F26-BBC4-7B786D340D9B}"/>
          </ac:picMkLst>
        </pc:picChg>
        <pc:picChg chg="add mod">
          <ac:chgData name="Faye L. DeBard" userId="d765234d-8391-470d-b091-69e88be8c8a8" providerId="ADAL" clId="{289AB61A-F0CF-40D6-AD26-6523D4C38354}" dt="2019-09-26T15:38:45.247" v="3015" actId="26606"/>
          <ac:picMkLst>
            <pc:docMk/>
            <pc:sldMk cId="2737543136" sldId="265"/>
            <ac:picMk id="9" creationId="{213B9113-811F-4BB5-A50D-A435E3DF0C58}"/>
          </ac:picMkLst>
        </pc:picChg>
        <pc:cxnChg chg="add del">
          <ac:chgData name="Faye L. DeBard" userId="d765234d-8391-470d-b091-69e88be8c8a8" providerId="ADAL" clId="{289AB61A-F0CF-40D6-AD26-6523D4C38354}" dt="2019-09-26T15:38:45.162" v="3014" actId="26606"/>
          <ac:cxnSpMkLst>
            <pc:docMk/>
            <pc:sldMk cId="2737543136" sldId="265"/>
            <ac:cxnSpMk id="23" creationId="{F6E9C41E-FDD8-44C7-BF30-687FB2D82873}"/>
          </ac:cxnSpMkLst>
        </pc:cxnChg>
        <pc:cxnChg chg="add del">
          <ac:chgData name="Faye L. DeBard" userId="d765234d-8391-470d-b091-69e88be8c8a8" providerId="ADAL" clId="{289AB61A-F0CF-40D6-AD26-6523D4C38354}" dt="2019-09-26T15:38:17.937" v="3012" actId="26606"/>
          <ac:cxnSpMkLst>
            <pc:docMk/>
            <pc:sldMk cId="2737543136" sldId="265"/>
            <ac:cxnSpMk id="26" creationId="{6D0B581B-6F81-44B8-8D75-3D6C15057DD0}"/>
          </ac:cxnSpMkLst>
        </pc:cxnChg>
        <pc:cxnChg chg="add">
          <ac:chgData name="Faye L. DeBard" userId="d765234d-8391-470d-b091-69e88be8c8a8" providerId="ADAL" clId="{289AB61A-F0CF-40D6-AD26-6523D4C38354}" dt="2019-09-26T15:38:45.247" v="3015" actId="26606"/>
          <ac:cxnSpMkLst>
            <pc:docMk/>
            <pc:sldMk cId="2737543136" sldId="265"/>
            <ac:cxnSpMk id="38" creationId="{6D0B581B-6F81-44B8-8D75-3D6C15057DD0}"/>
          </ac:cxnSpMkLst>
        </pc:cxnChg>
      </pc:sldChg>
      <pc:sldChg chg="addSp modSp add mod setBg">
        <pc:chgData name="Faye L. DeBard" userId="d765234d-8391-470d-b091-69e88be8c8a8" providerId="ADAL" clId="{289AB61A-F0CF-40D6-AD26-6523D4C38354}" dt="2019-09-26T15:48:12.962" v="3020" actId="26606"/>
        <pc:sldMkLst>
          <pc:docMk/>
          <pc:sldMk cId="2182219113" sldId="266"/>
        </pc:sldMkLst>
        <pc:spChg chg="mod ord">
          <ac:chgData name="Faye L. DeBard" userId="d765234d-8391-470d-b091-69e88be8c8a8" providerId="ADAL" clId="{289AB61A-F0CF-40D6-AD26-6523D4C38354}" dt="2019-09-26T15:48:12.962" v="3020" actId="26606"/>
          <ac:spMkLst>
            <pc:docMk/>
            <pc:sldMk cId="2182219113" sldId="266"/>
            <ac:spMk id="2" creationId="{2D2414F0-4542-4511-9827-EAD0B73C2615}"/>
          </ac:spMkLst>
        </pc:spChg>
        <pc:spChg chg="add">
          <ac:chgData name="Faye L. DeBard" userId="d765234d-8391-470d-b091-69e88be8c8a8" providerId="ADAL" clId="{289AB61A-F0CF-40D6-AD26-6523D4C38354}" dt="2019-09-26T15:48:12.962" v="3020" actId="26606"/>
          <ac:spMkLst>
            <pc:docMk/>
            <pc:sldMk cId="2182219113" sldId="266"/>
            <ac:spMk id="17" creationId="{9B347087-DEE1-4F23-8486-A2690AA195E5}"/>
          </ac:spMkLst>
        </pc:spChg>
        <pc:spChg chg="add">
          <ac:chgData name="Faye L. DeBard" userId="d765234d-8391-470d-b091-69e88be8c8a8" providerId="ADAL" clId="{289AB61A-F0CF-40D6-AD26-6523D4C38354}" dt="2019-09-26T15:48:12.962" v="3020" actId="26606"/>
          <ac:spMkLst>
            <pc:docMk/>
            <pc:sldMk cId="2182219113" sldId="266"/>
            <ac:spMk id="19" creationId="{44BB81AE-EE4A-4AA4-8941-104B6C943598}"/>
          </ac:spMkLst>
        </pc:spChg>
        <pc:spChg chg="add">
          <ac:chgData name="Faye L. DeBard" userId="d765234d-8391-470d-b091-69e88be8c8a8" providerId="ADAL" clId="{289AB61A-F0CF-40D6-AD26-6523D4C38354}" dt="2019-09-26T15:48:12.962" v="3020" actId="26606"/>
          <ac:spMkLst>
            <pc:docMk/>
            <pc:sldMk cId="2182219113" sldId="266"/>
            <ac:spMk id="23" creationId="{AAA2202F-2A68-464D-8E53-CEBE9303D848}"/>
          </ac:spMkLst>
        </pc:spChg>
        <pc:grpChg chg="add">
          <ac:chgData name="Faye L. DeBard" userId="d765234d-8391-470d-b091-69e88be8c8a8" providerId="ADAL" clId="{289AB61A-F0CF-40D6-AD26-6523D4C38354}" dt="2019-09-26T15:48:12.962" v="3020" actId="26606"/>
          <ac:grpSpMkLst>
            <pc:docMk/>
            <pc:sldMk cId="2182219113" sldId="266"/>
            <ac:grpSpMk id="9" creationId="{03E8C8A2-D2DA-42F8-84AA-AC5AB4251D29}"/>
          </ac:grpSpMkLst>
        </pc:grpChg>
        <pc:grpChg chg="add">
          <ac:chgData name="Faye L. DeBard" userId="d765234d-8391-470d-b091-69e88be8c8a8" providerId="ADAL" clId="{289AB61A-F0CF-40D6-AD26-6523D4C38354}" dt="2019-09-26T15:48:12.962" v="3020" actId="26606"/>
          <ac:grpSpMkLst>
            <pc:docMk/>
            <pc:sldMk cId="2182219113" sldId="266"/>
            <ac:grpSpMk id="25" creationId="{5B129734-DF6D-46B8-A0E0-4F178B3AD2FC}"/>
          </ac:grpSpMkLst>
        </pc:grpChg>
        <pc:picChg chg="add mod">
          <ac:chgData name="Faye L. DeBard" userId="d765234d-8391-470d-b091-69e88be8c8a8" providerId="ADAL" clId="{289AB61A-F0CF-40D6-AD26-6523D4C38354}" dt="2019-09-26T15:48:12.962" v="3020" actId="26606"/>
          <ac:picMkLst>
            <pc:docMk/>
            <pc:sldMk cId="2182219113" sldId="266"/>
            <ac:picMk id="4" creationId="{CE7FC14F-4457-4E6B-AC7C-CE47B083F97B}"/>
          </ac:picMkLst>
        </pc:picChg>
        <pc:cxnChg chg="add">
          <ac:chgData name="Faye L. DeBard" userId="d765234d-8391-470d-b091-69e88be8c8a8" providerId="ADAL" clId="{289AB61A-F0CF-40D6-AD26-6523D4C38354}" dt="2019-09-26T15:48:12.962" v="3020" actId="26606"/>
          <ac:cxnSpMkLst>
            <pc:docMk/>
            <pc:sldMk cId="2182219113" sldId="266"/>
            <ac:cxnSpMk id="15" creationId="{0DFD28A6-39F3-425F-8050-E5BF1B4523B2}"/>
          </ac:cxnSpMkLst>
        </pc:cxnChg>
        <pc:cxnChg chg="add">
          <ac:chgData name="Faye L. DeBard" userId="d765234d-8391-470d-b091-69e88be8c8a8" providerId="ADAL" clId="{289AB61A-F0CF-40D6-AD26-6523D4C38354}" dt="2019-09-26T15:48:12.962" v="3020" actId="26606"/>
          <ac:cxnSpMkLst>
            <pc:docMk/>
            <pc:sldMk cId="2182219113" sldId="266"/>
            <ac:cxnSpMk id="21" creationId="{4AA791FC-1AEF-4561-93B5-6B9E981BBB74}"/>
          </ac:cxnSpMkLst>
        </pc:cxnChg>
      </pc:sldChg>
      <pc:sldChg chg="add del">
        <pc:chgData name="Faye L. DeBard" userId="d765234d-8391-470d-b091-69e88be8c8a8" providerId="ADAL" clId="{289AB61A-F0CF-40D6-AD26-6523D4C38354}" dt="2019-09-26T03:38:02.662" v="1867" actId="2696"/>
        <pc:sldMkLst>
          <pc:docMk/>
          <pc:sldMk cId="2790844217" sldId="267"/>
        </pc:sldMkLst>
      </pc:sldChg>
      <pc:sldChg chg="addSp modSp add mod setBg">
        <pc:chgData name="Faye L. DeBard" userId="d765234d-8391-470d-b091-69e88be8c8a8" providerId="ADAL" clId="{289AB61A-F0CF-40D6-AD26-6523D4C38354}" dt="2019-09-26T16:54:04.131" v="3898" actId="20577"/>
        <pc:sldMkLst>
          <pc:docMk/>
          <pc:sldMk cId="2916461367" sldId="267"/>
        </pc:sldMkLst>
        <pc:spChg chg="mod">
          <ac:chgData name="Faye L. DeBard" userId="d765234d-8391-470d-b091-69e88be8c8a8" providerId="ADAL" clId="{289AB61A-F0CF-40D6-AD26-6523D4C38354}" dt="2019-09-26T15:48:58.052" v="3025" actId="26606"/>
          <ac:spMkLst>
            <pc:docMk/>
            <pc:sldMk cId="2916461367" sldId="267"/>
            <ac:spMk id="2" creationId="{ABDCBDDB-DB68-4576-940C-0EB9A239681A}"/>
          </ac:spMkLst>
        </pc:spChg>
        <pc:spChg chg="mod">
          <ac:chgData name="Faye L. DeBard" userId="d765234d-8391-470d-b091-69e88be8c8a8" providerId="ADAL" clId="{289AB61A-F0CF-40D6-AD26-6523D4C38354}" dt="2019-09-26T16:54:04.131" v="3898" actId="20577"/>
          <ac:spMkLst>
            <pc:docMk/>
            <pc:sldMk cId="2916461367" sldId="267"/>
            <ac:spMk id="3" creationId="{F48EC605-B9A9-4A5D-A1FD-34DF0778C5C9}"/>
          </ac:spMkLst>
        </pc:spChg>
        <pc:picChg chg="add mod">
          <ac:chgData name="Faye L. DeBard" userId="d765234d-8391-470d-b091-69e88be8c8a8" providerId="ADAL" clId="{289AB61A-F0CF-40D6-AD26-6523D4C38354}" dt="2019-09-26T15:48:58.052" v="3025" actId="26606"/>
          <ac:picMkLst>
            <pc:docMk/>
            <pc:sldMk cId="2916461367" sldId="267"/>
            <ac:picMk id="5" creationId="{FB07E5AD-45D3-411E-93CA-D2F03171073E}"/>
          </ac:picMkLst>
        </pc:picChg>
      </pc:sldChg>
      <pc:sldChg chg="addSp delSp modSp add mod setBg">
        <pc:chgData name="Faye L. DeBard" userId="d765234d-8391-470d-b091-69e88be8c8a8" providerId="ADAL" clId="{289AB61A-F0CF-40D6-AD26-6523D4C38354}" dt="2019-09-26T15:57:12.379" v="3035" actId="26606"/>
        <pc:sldMkLst>
          <pc:docMk/>
          <pc:sldMk cId="2995893890" sldId="268"/>
        </pc:sldMkLst>
        <pc:spChg chg="mod">
          <ac:chgData name="Faye L. DeBard" userId="d765234d-8391-470d-b091-69e88be8c8a8" providerId="ADAL" clId="{289AB61A-F0CF-40D6-AD26-6523D4C38354}" dt="2019-09-26T15:57:12.379" v="3035" actId="26606"/>
          <ac:spMkLst>
            <pc:docMk/>
            <pc:sldMk cId="2995893890" sldId="268"/>
            <ac:spMk id="2" creationId="{4D4E8D10-79DA-48B8-B449-64AFE3535D75}"/>
          </ac:spMkLst>
        </pc:spChg>
        <pc:spChg chg="mod ord">
          <ac:chgData name="Faye L. DeBard" userId="d765234d-8391-470d-b091-69e88be8c8a8" providerId="ADAL" clId="{289AB61A-F0CF-40D6-AD26-6523D4C38354}" dt="2019-09-26T15:57:12.379" v="3035" actId="26606"/>
          <ac:spMkLst>
            <pc:docMk/>
            <pc:sldMk cId="2995893890" sldId="268"/>
            <ac:spMk id="3" creationId="{920D3783-A7BF-4839-8EC3-8E159CA40CC4}"/>
          </ac:spMkLst>
        </pc:spChg>
        <pc:spChg chg="add del mod">
          <ac:chgData name="Faye L. DeBard" userId="d765234d-8391-470d-b091-69e88be8c8a8" providerId="ADAL" clId="{289AB61A-F0CF-40D6-AD26-6523D4C38354}" dt="2019-09-26T15:57:02.937" v="3033" actId="478"/>
          <ac:spMkLst>
            <pc:docMk/>
            <pc:sldMk cId="2995893890" sldId="268"/>
            <ac:spMk id="6" creationId="{3E7ECEA7-1F09-4666-BBC8-B18D1DADD368}"/>
          </ac:spMkLst>
        </pc:spChg>
        <pc:spChg chg="add">
          <ac:chgData name="Faye L. DeBard" userId="d765234d-8391-470d-b091-69e88be8c8a8" providerId="ADAL" clId="{289AB61A-F0CF-40D6-AD26-6523D4C38354}" dt="2019-09-26T15:57:12.379" v="3035" actId="26606"/>
          <ac:spMkLst>
            <pc:docMk/>
            <pc:sldMk cId="2995893890" sldId="268"/>
            <ac:spMk id="10" creationId="{11C7711F-3983-4AB1-AFDE-96F7C06514D3}"/>
          </ac:spMkLst>
        </pc:spChg>
        <pc:spChg chg="add">
          <ac:chgData name="Faye L. DeBard" userId="d765234d-8391-470d-b091-69e88be8c8a8" providerId="ADAL" clId="{289AB61A-F0CF-40D6-AD26-6523D4C38354}" dt="2019-09-26T15:57:12.379" v="3035" actId="26606"/>
          <ac:spMkLst>
            <pc:docMk/>
            <pc:sldMk cId="2995893890" sldId="268"/>
            <ac:spMk id="18" creationId="{B3085476-B49E-49ED-87D2-1165E69D2605}"/>
          </ac:spMkLst>
        </pc:spChg>
        <pc:grpChg chg="add">
          <ac:chgData name="Faye L. DeBard" userId="d765234d-8391-470d-b091-69e88be8c8a8" providerId="ADAL" clId="{289AB61A-F0CF-40D6-AD26-6523D4C38354}" dt="2019-09-26T15:57:12.379" v="3035" actId="26606"/>
          <ac:grpSpMkLst>
            <pc:docMk/>
            <pc:sldMk cId="2995893890" sldId="268"/>
            <ac:grpSpMk id="12" creationId="{89BC9D38-9241-4F71-9B45-73827299E4C5}"/>
          </ac:grpSpMkLst>
        </pc:grpChg>
        <pc:picChg chg="add mod">
          <ac:chgData name="Faye L. DeBard" userId="d765234d-8391-470d-b091-69e88be8c8a8" providerId="ADAL" clId="{289AB61A-F0CF-40D6-AD26-6523D4C38354}" dt="2019-09-26T15:57:12.379" v="3035" actId="26606"/>
          <ac:picMkLst>
            <pc:docMk/>
            <pc:sldMk cId="2995893890" sldId="268"/>
            <ac:picMk id="5" creationId="{1676925D-36FF-4567-8FF0-73C2F5BB4E9B}"/>
          </ac:picMkLst>
        </pc:picChg>
        <pc:cxnChg chg="add">
          <ac:chgData name="Faye L. DeBard" userId="d765234d-8391-470d-b091-69e88be8c8a8" providerId="ADAL" clId="{289AB61A-F0CF-40D6-AD26-6523D4C38354}" dt="2019-09-26T15:57:12.379" v="3035" actId="26606"/>
          <ac:cxnSpMkLst>
            <pc:docMk/>
            <pc:sldMk cId="2995893890" sldId="268"/>
            <ac:cxnSpMk id="20" creationId="{59BA5C68-DFCC-4101-8403-F96781CDDD7A}"/>
          </ac:cxnSpMkLst>
        </pc:cxnChg>
      </pc:sldChg>
      <pc:sldChg chg="add del">
        <pc:chgData name="Faye L. DeBard" userId="d765234d-8391-470d-b091-69e88be8c8a8" providerId="ADAL" clId="{289AB61A-F0CF-40D6-AD26-6523D4C38354}" dt="2019-09-26T16:55:26.369" v="3899" actId="2696"/>
        <pc:sldMkLst>
          <pc:docMk/>
          <pc:sldMk cId="1564636943" sldId="269"/>
        </pc:sldMkLst>
      </pc:sldChg>
      <pc:sldChg chg="delSp modSp add ord">
        <pc:chgData name="Faye L. DeBard" userId="d765234d-8391-470d-b091-69e88be8c8a8" providerId="ADAL" clId="{289AB61A-F0CF-40D6-AD26-6523D4C38354}" dt="2019-09-26T19:39:07.729" v="3929"/>
        <pc:sldMkLst>
          <pc:docMk/>
          <pc:sldMk cId="644605443" sldId="270"/>
        </pc:sldMkLst>
        <pc:spChg chg="mod">
          <ac:chgData name="Faye L. DeBard" userId="d765234d-8391-470d-b091-69e88be8c8a8" providerId="ADAL" clId="{289AB61A-F0CF-40D6-AD26-6523D4C38354}" dt="2019-09-26T15:58:06.193" v="3047" actId="20577"/>
          <ac:spMkLst>
            <pc:docMk/>
            <pc:sldMk cId="644605443" sldId="270"/>
            <ac:spMk id="2" creationId="{AC60B93D-0AD3-4D98-885A-74C9D0557B6C}"/>
          </ac:spMkLst>
        </pc:spChg>
        <pc:spChg chg="del mod">
          <ac:chgData name="Faye L. DeBard" userId="d765234d-8391-470d-b091-69e88be8c8a8" providerId="ADAL" clId="{289AB61A-F0CF-40D6-AD26-6523D4C38354}" dt="2019-09-26T15:59:21.433" v="3074" actId="478"/>
          <ac:spMkLst>
            <pc:docMk/>
            <pc:sldMk cId="644605443" sldId="270"/>
            <ac:spMk id="3" creationId="{9DE479E2-1DBE-4027-A1CB-ADDDB05B3DF2}"/>
          </ac:spMkLst>
        </pc:spChg>
      </pc:sldChg>
      <pc:sldChg chg="add del">
        <pc:chgData name="Faye L. DeBard" userId="d765234d-8391-470d-b091-69e88be8c8a8" providerId="ADAL" clId="{289AB61A-F0CF-40D6-AD26-6523D4C38354}" dt="2019-09-26T16:14:07.310" v="3507" actId="2696"/>
        <pc:sldMkLst>
          <pc:docMk/>
          <pc:sldMk cId="1975546297" sldId="271"/>
        </pc:sldMkLst>
      </pc:sldChg>
      <pc:sldChg chg="addSp delSp modSp add ord">
        <pc:chgData name="Faye L. DeBard" userId="d765234d-8391-470d-b091-69e88be8c8a8" providerId="ADAL" clId="{289AB61A-F0CF-40D6-AD26-6523D4C38354}" dt="2019-09-26T19:38:59.551" v="3928" actId="478"/>
        <pc:sldMkLst>
          <pc:docMk/>
          <pc:sldMk cId="2001320136" sldId="271"/>
        </pc:sldMkLst>
        <pc:spChg chg="del">
          <ac:chgData name="Faye L. DeBard" userId="d765234d-8391-470d-b091-69e88be8c8a8" providerId="ADAL" clId="{289AB61A-F0CF-40D6-AD26-6523D4C38354}" dt="2019-09-26T19:38:51.759" v="3922"/>
          <ac:spMkLst>
            <pc:docMk/>
            <pc:sldMk cId="2001320136" sldId="271"/>
            <ac:spMk id="2" creationId="{A31755E0-298E-4A38-9AB3-7D2C8CCB8272}"/>
          </ac:spMkLst>
        </pc:spChg>
        <pc:spChg chg="del">
          <ac:chgData name="Faye L. DeBard" userId="d765234d-8391-470d-b091-69e88be8c8a8" providerId="ADAL" clId="{289AB61A-F0CF-40D6-AD26-6523D4C38354}" dt="2019-09-26T19:38:51.759" v="3922"/>
          <ac:spMkLst>
            <pc:docMk/>
            <pc:sldMk cId="2001320136" sldId="271"/>
            <ac:spMk id="3" creationId="{C30FF4DC-24D2-4859-9F6D-5B0339E45F7E}"/>
          </ac:spMkLst>
        </pc:spChg>
        <pc:spChg chg="add mod">
          <ac:chgData name="Faye L. DeBard" userId="d765234d-8391-470d-b091-69e88be8c8a8" providerId="ADAL" clId="{289AB61A-F0CF-40D6-AD26-6523D4C38354}" dt="2019-09-26T19:38:56.415" v="3927" actId="20577"/>
          <ac:spMkLst>
            <pc:docMk/>
            <pc:sldMk cId="2001320136" sldId="271"/>
            <ac:spMk id="4" creationId="{B0AD2AFF-2111-46B7-8332-640D1C8E2AA0}"/>
          </ac:spMkLst>
        </pc:spChg>
        <pc:spChg chg="add del mod">
          <ac:chgData name="Faye L. DeBard" userId="d765234d-8391-470d-b091-69e88be8c8a8" providerId="ADAL" clId="{289AB61A-F0CF-40D6-AD26-6523D4C38354}" dt="2019-09-26T19:38:59.551" v="3928" actId="478"/>
          <ac:spMkLst>
            <pc:docMk/>
            <pc:sldMk cId="2001320136" sldId="271"/>
            <ac:spMk id="5" creationId="{ACF810E9-41CB-4203-A776-6C445D6CC38D}"/>
          </ac:spMkLst>
        </pc:spChg>
      </pc:sldChg>
      <pc:sldChg chg="modSp add del">
        <pc:chgData name="Faye L. DeBard" userId="d765234d-8391-470d-b091-69e88be8c8a8" providerId="ADAL" clId="{289AB61A-F0CF-40D6-AD26-6523D4C38354}" dt="2019-09-26T16:25:15.497" v="3691" actId="2696"/>
        <pc:sldMkLst>
          <pc:docMk/>
          <pc:sldMk cId="3218259467" sldId="271"/>
        </pc:sldMkLst>
        <pc:spChg chg="mod">
          <ac:chgData name="Faye L. DeBard" userId="d765234d-8391-470d-b091-69e88be8c8a8" providerId="ADAL" clId="{289AB61A-F0CF-40D6-AD26-6523D4C38354}" dt="2019-09-26T16:15:16.030" v="3560" actId="20577"/>
          <ac:spMkLst>
            <pc:docMk/>
            <pc:sldMk cId="3218259467" sldId="271"/>
            <ac:spMk id="2" creationId="{93A9D793-B864-48C7-9CED-47FAFBF07CED}"/>
          </ac:spMkLst>
        </pc:spChg>
        <pc:spChg chg="mod">
          <ac:chgData name="Faye L. DeBard" userId="d765234d-8391-470d-b091-69e88be8c8a8" providerId="ADAL" clId="{289AB61A-F0CF-40D6-AD26-6523D4C38354}" dt="2019-09-26T16:15:30.527" v="3632" actId="20577"/>
          <ac:spMkLst>
            <pc:docMk/>
            <pc:sldMk cId="3218259467" sldId="271"/>
            <ac:spMk id="3" creationId="{F606A4C0-9A2E-4DC6-A3F8-744D6F49AD1A}"/>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th.stackexchange.com/questions/54506/is-this-batman-equation-for-real" TargetMode="External"/><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commons.wikimedia.org/wiki/File:Group_Personal_Training_at_a_Gym.JPG" TargetMode="External"/><Relationship Id="rId5" Type="http://schemas.openxmlformats.org/officeDocument/2006/relationships/image" Target="../media/image14.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9F1F6E2E-E2E7-4689-9E5D-51F37CB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B728A18-FF26-43E9-AF31-9608EBA3D5C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0" name="Picture 19">
              <a:extLst>
                <a:ext uri="{FF2B5EF4-FFF2-40B4-BE49-F238E27FC236}">
                  <a16:creationId xmlns:a16="http://schemas.microsoft.com/office/drawing/2014/main" id="{D418D479-7A49-4E09-A270-87C36ABE505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F55AC523-B142-409D-BB68-747EDDCE60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98FD6A06-A68E-49C5-8F1D-8945DD8C004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A6794A3D-A7E9-4DC9-98E4-02104E24AC3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9FEA861-47AC-4A27-8818-E0B88EDDE360}"/>
              </a:ext>
            </a:extLst>
          </p:cNvPr>
          <p:cNvSpPr>
            <a:spLocks noGrp="1"/>
          </p:cNvSpPr>
          <p:nvPr>
            <p:ph type="title"/>
          </p:nvPr>
        </p:nvSpPr>
        <p:spPr>
          <a:xfrm>
            <a:off x="6553770" y="1041401"/>
            <a:ext cx="4538526" cy="2345264"/>
          </a:xfrm>
        </p:spPr>
        <p:txBody>
          <a:bodyPr vert="horz" lIns="91440" tIns="45720" rIns="91440" bIns="45720" rtlCol="0" anchor="b">
            <a:normAutofit/>
          </a:bodyPr>
          <a:lstStyle/>
          <a:p>
            <a:r>
              <a:rPr lang="en-US" sz="5400"/>
              <a:t>Interview Process</a:t>
            </a:r>
          </a:p>
        </p:txBody>
      </p:sp>
      <p:sp>
        <p:nvSpPr>
          <p:cNvPr id="25" name="Rectangle 24">
            <a:extLst>
              <a:ext uri="{FF2B5EF4-FFF2-40B4-BE49-F238E27FC236}">
                <a16:creationId xmlns:a16="http://schemas.microsoft.com/office/drawing/2014/main" id="{7731DD8B-7A0A-47A0-BF6B-EBB4F9709B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4976494"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piece of paper&#10;&#10;Description automatically generated">
            <a:extLst>
              <a:ext uri="{FF2B5EF4-FFF2-40B4-BE49-F238E27FC236}">
                <a16:creationId xmlns:a16="http://schemas.microsoft.com/office/drawing/2014/main" id="{72EF1B10-7D2B-422A-A0C0-3A01DFBABA97}"/>
              </a:ext>
            </a:extLst>
          </p:cNvPr>
          <p:cNvPicPr>
            <a:picLocks noChangeAspect="1"/>
          </p:cNvPicPr>
          <p:nvPr/>
        </p:nvPicPr>
        <p:blipFill rotWithShape="1">
          <a:blip r:embed="rId7">
            <a:extLst>
              <a:ext uri="{837473B0-CC2E-450A-ABE3-18F120FF3D39}">
                <a1611:picAttrSrcUrl xmlns:a1611="http://schemas.microsoft.com/office/drawing/2016/11/main" xmlns="" r:id="rId8"/>
              </a:ext>
            </a:extLst>
          </a:blip>
          <a:srcRect t="9456" r="4" b="4702"/>
          <a:stretch/>
        </p:blipFill>
        <p:spPr>
          <a:xfrm>
            <a:off x="1412683" y="1410208"/>
            <a:ext cx="4348925" cy="3858780"/>
          </a:xfrm>
          <a:prstGeom prst="rect">
            <a:avLst/>
          </a:prstGeom>
        </p:spPr>
      </p:pic>
      <p:cxnSp>
        <p:nvCxnSpPr>
          <p:cNvPr id="27" name="Straight Connector 26">
            <a:extLst>
              <a:ext uri="{FF2B5EF4-FFF2-40B4-BE49-F238E27FC236}">
                <a16:creationId xmlns:a16="http://schemas.microsoft.com/office/drawing/2014/main" id="{10A370BF-9768-4FA0-8887-C3777F3A9C9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770" y="3522131"/>
            <a:ext cx="452063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225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66D3F-14EA-4BCD-819B-EEF581746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9D3EDE-CC3B-4573-A04B-26F32F1B2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00D0D4B-CC81-434D-B595-71AA691923B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B8047919-8C66-4EF3-9979-FB7112EB6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00195C4-7BCF-469C-A003-AC2F0D2F910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EE82425-33CD-4CF1-9623-91BECE687F6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BBFE2A87-7F11-43E4-88BD-541888C6180E}"/>
              </a:ext>
            </a:extLst>
          </p:cNvPr>
          <p:cNvSpPr>
            <a:spLocks noGrp="1"/>
          </p:cNvSpPr>
          <p:nvPr>
            <p:ph type="title"/>
          </p:nvPr>
        </p:nvSpPr>
        <p:spPr>
          <a:xfrm>
            <a:off x="6094412" y="982132"/>
            <a:ext cx="4802185" cy="1303867"/>
          </a:xfrm>
        </p:spPr>
        <p:txBody>
          <a:bodyPr>
            <a:normAutofit/>
          </a:bodyPr>
          <a:lstStyle/>
          <a:p>
            <a:pPr>
              <a:lnSpc>
                <a:spcPct val="90000"/>
              </a:lnSpc>
            </a:pPr>
            <a:r>
              <a:rPr lang="en-US" sz="4100">
                <a:solidFill>
                  <a:srgbClr val="262626"/>
                </a:solidFill>
              </a:rPr>
              <a:t>How you get them is how you keep them</a:t>
            </a:r>
          </a:p>
        </p:txBody>
      </p:sp>
      <p:sp>
        <p:nvSpPr>
          <p:cNvPr id="18" name="Rectangle 17">
            <a:extLst>
              <a:ext uri="{FF2B5EF4-FFF2-40B4-BE49-F238E27FC236}">
                <a16:creationId xmlns:a16="http://schemas.microsoft.com/office/drawing/2014/main" id="{DD5289D1-D3B7-4C53-823E-280A79C02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up of coffee on a table&#10;&#10;Description automatically generated">
            <a:extLst>
              <a:ext uri="{FF2B5EF4-FFF2-40B4-BE49-F238E27FC236}">
                <a16:creationId xmlns:a16="http://schemas.microsoft.com/office/drawing/2014/main" id="{99ACCC2E-4EB0-432D-8E96-6C0467C5314A}"/>
              </a:ext>
            </a:extLst>
          </p:cNvPr>
          <p:cNvPicPr>
            <a:picLocks noChangeAspect="1"/>
          </p:cNvPicPr>
          <p:nvPr/>
        </p:nvPicPr>
        <p:blipFill>
          <a:blip r:embed="rId5"/>
          <a:stretch>
            <a:fillRect/>
          </a:stretch>
        </p:blipFill>
        <p:spPr>
          <a:xfrm>
            <a:off x="1412683" y="2045716"/>
            <a:ext cx="3876801" cy="2587764"/>
          </a:xfrm>
          <a:prstGeom prst="rect">
            <a:avLst/>
          </a:prstGeom>
        </p:spPr>
      </p:pic>
      <p:cxnSp>
        <p:nvCxnSpPr>
          <p:cNvPr id="20" name="Straight Connector 19">
            <a:extLst>
              <a:ext uri="{FF2B5EF4-FFF2-40B4-BE49-F238E27FC236}">
                <a16:creationId xmlns:a16="http://schemas.microsoft.com/office/drawing/2014/main" id="{A456CE10-0EE3-4503-ACF3-1D53A6FDBB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F51E569-6B4C-4B22-A16D-AC01C08F5BF5}"/>
              </a:ext>
            </a:extLst>
          </p:cNvPr>
          <p:cNvSpPr>
            <a:spLocks noGrp="1"/>
          </p:cNvSpPr>
          <p:nvPr>
            <p:ph idx="1"/>
          </p:nvPr>
        </p:nvSpPr>
        <p:spPr>
          <a:xfrm>
            <a:off x="6094412" y="2556932"/>
            <a:ext cx="4802184" cy="3318936"/>
          </a:xfrm>
        </p:spPr>
        <p:txBody>
          <a:bodyPr>
            <a:normAutofit/>
          </a:bodyPr>
          <a:lstStyle/>
          <a:p>
            <a:pPr>
              <a:lnSpc>
                <a:spcPct val="90000"/>
              </a:lnSpc>
            </a:pPr>
            <a:r>
              <a:rPr lang="en-US" sz="1900" dirty="0">
                <a:solidFill>
                  <a:srgbClr val="262626"/>
                </a:solidFill>
              </a:rPr>
              <a:t>Translation: How we present and represent our organization will also be how we keep them as residents.</a:t>
            </a:r>
          </a:p>
          <a:p>
            <a:pPr>
              <a:lnSpc>
                <a:spcPct val="90000"/>
              </a:lnSpc>
            </a:pPr>
            <a:r>
              <a:rPr lang="en-US" sz="1900" dirty="0">
                <a:solidFill>
                  <a:srgbClr val="262626"/>
                </a:solidFill>
              </a:rPr>
              <a:t>If you bought flowers for your girlfriend at every date, then it will be expected long-term and into marriage (aka residency).</a:t>
            </a:r>
          </a:p>
          <a:p>
            <a:pPr>
              <a:lnSpc>
                <a:spcPct val="90000"/>
              </a:lnSpc>
            </a:pPr>
            <a:r>
              <a:rPr lang="en-US" sz="1900" dirty="0">
                <a:solidFill>
                  <a:srgbClr val="262626"/>
                </a:solidFill>
              </a:rPr>
              <a:t>Demonstrate you value them – give them the coordinator factor.</a:t>
            </a:r>
          </a:p>
          <a:p>
            <a:pPr>
              <a:lnSpc>
                <a:spcPct val="90000"/>
              </a:lnSpc>
            </a:pPr>
            <a:r>
              <a:rPr lang="en-US" sz="1900" dirty="0">
                <a:solidFill>
                  <a:srgbClr val="262626"/>
                </a:solidFill>
              </a:rPr>
              <a:t>But identify those that are going to value you and the program.</a:t>
            </a:r>
          </a:p>
          <a:p>
            <a:pPr>
              <a:lnSpc>
                <a:spcPct val="90000"/>
              </a:lnSpc>
            </a:pPr>
            <a:endParaRPr lang="en-US" sz="1900" dirty="0">
              <a:solidFill>
                <a:srgbClr val="262626"/>
              </a:solidFill>
            </a:endParaRPr>
          </a:p>
          <a:p>
            <a:pPr>
              <a:lnSpc>
                <a:spcPct val="90000"/>
              </a:lnSpc>
            </a:pPr>
            <a:endParaRPr lang="en-US" sz="1900" dirty="0">
              <a:solidFill>
                <a:srgbClr val="262626"/>
              </a:solidFill>
            </a:endParaRPr>
          </a:p>
          <a:p>
            <a:pPr>
              <a:lnSpc>
                <a:spcPct val="90000"/>
              </a:lnSpc>
            </a:pPr>
            <a:endParaRPr lang="en-US" sz="1900" dirty="0">
              <a:solidFill>
                <a:srgbClr val="262626"/>
              </a:solidFill>
            </a:endParaRPr>
          </a:p>
          <a:p>
            <a:pPr>
              <a:lnSpc>
                <a:spcPct val="90000"/>
              </a:lnSpc>
            </a:pPr>
            <a:endParaRPr lang="en-US" sz="1900" dirty="0">
              <a:solidFill>
                <a:srgbClr val="262626"/>
              </a:solidFill>
            </a:endParaRPr>
          </a:p>
          <a:p>
            <a:pPr>
              <a:lnSpc>
                <a:spcPct val="90000"/>
              </a:lnSpc>
            </a:pPr>
            <a:endParaRPr lang="en-US" sz="1900" dirty="0">
              <a:solidFill>
                <a:srgbClr val="262626"/>
              </a:solidFill>
            </a:endParaRPr>
          </a:p>
        </p:txBody>
      </p:sp>
    </p:spTree>
    <p:extLst>
      <p:ext uri="{BB962C8B-B14F-4D97-AF65-F5344CB8AC3E}">
        <p14:creationId xmlns:p14="http://schemas.microsoft.com/office/powerpoint/2010/main" val="195114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4" name="Rectangle 13">
            <a:extLst>
              <a:ext uri="{FF2B5EF4-FFF2-40B4-BE49-F238E27FC236}">
                <a16:creationId xmlns:a16="http://schemas.microsoft.com/office/drawing/2014/main" id="{428C1455-18F2-4B6A-B07E-2B31728BC2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15">
            <a:extLst>
              <a:ext uri="{FF2B5EF4-FFF2-40B4-BE49-F238E27FC236}">
                <a16:creationId xmlns:a16="http://schemas.microsoft.com/office/drawing/2014/main" id="{74C7D59C-11EB-4B8B-B5DD-A73CB69586E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6">
              <a:extLst>
                <a:ext uri="{FF2B5EF4-FFF2-40B4-BE49-F238E27FC236}">
                  <a16:creationId xmlns:a16="http://schemas.microsoft.com/office/drawing/2014/main" id="{246E6BC9-FAE3-4F4B-B4B0-78753079BDD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A969418E-DB10-4886-85CE-BB603C895A4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9B775CB6-A84D-4EFF-AA4B-123FD2944E0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0297512A-9FDF-4EA1-8247-FA7BE647B5C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01703BA-CC70-4A80-BC88-019A2C2672CE}"/>
              </a:ext>
            </a:extLst>
          </p:cNvPr>
          <p:cNvSpPr>
            <a:spLocks noGrp="1"/>
          </p:cNvSpPr>
          <p:nvPr>
            <p:ph type="title"/>
          </p:nvPr>
        </p:nvSpPr>
        <p:spPr>
          <a:xfrm>
            <a:off x="6412198" y="982132"/>
            <a:ext cx="4752626" cy="1303867"/>
          </a:xfrm>
        </p:spPr>
        <p:txBody>
          <a:bodyPr>
            <a:normAutofit/>
          </a:bodyPr>
          <a:lstStyle/>
          <a:p>
            <a:pPr>
              <a:lnSpc>
                <a:spcPct val="90000"/>
              </a:lnSpc>
            </a:pPr>
            <a:r>
              <a:rPr lang="en-US" sz="4100"/>
              <a:t>Dating should be a delight not a duty</a:t>
            </a:r>
          </a:p>
        </p:txBody>
      </p:sp>
      <p:sp>
        <p:nvSpPr>
          <p:cNvPr id="36" name="Rectangle 21">
            <a:extLst>
              <a:ext uri="{FF2B5EF4-FFF2-40B4-BE49-F238E27FC236}">
                <a16:creationId xmlns:a16="http://schemas.microsoft.com/office/drawing/2014/main" id="{829FB2B0-46A7-41CD-996A-B837EB0B4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dent looking at the camera&#10;&#10;Description automatically generated">
            <a:extLst>
              <a:ext uri="{FF2B5EF4-FFF2-40B4-BE49-F238E27FC236}">
                <a16:creationId xmlns:a16="http://schemas.microsoft.com/office/drawing/2014/main" id="{5450C1E6-8B4C-4903-B6A8-07B8C5DD8564}"/>
              </a:ext>
            </a:extLst>
          </p:cNvPr>
          <p:cNvPicPr>
            <a:picLocks noChangeAspect="1"/>
          </p:cNvPicPr>
          <p:nvPr/>
        </p:nvPicPr>
        <p:blipFill rotWithShape="1">
          <a:blip r:embed="rId5"/>
          <a:srcRect l="12602" r="14911" b="-6"/>
          <a:stretch/>
        </p:blipFill>
        <p:spPr>
          <a:xfrm>
            <a:off x="1247209" y="1254050"/>
            <a:ext cx="2508652" cy="2509223"/>
          </a:xfrm>
          <a:prstGeom prst="rect">
            <a:avLst/>
          </a:prstGeom>
        </p:spPr>
      </p:pic>
      <p:sp>
        <p:nvSpPr>
          <p:cNvPr id="37" name="Rectangle 23">
            <a:extLst>
              <a:ext uri="{FF2B5EF4-FFF2-40B4-BE49-F238E27FC236}">
                <a16:creationId xmlns:a16="http://schemas.microsoft.com/office/drawing/2014/main" id="{5593735B-142F-4703-AF97-9E4693978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25">
            <a:extLst>
              <a:ext uri="{FF2B5EF4-FFF2-40B4-BE49-F238E27FC236}">
                <a16:creationId xmlns:a16="http://schemas.microsoft.com/office/drawing/2014/main" id="{6D0B581B-6F81-44B8-8D75-3D6C15057DD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27">
            <a:extLst>
              <a:ext uri="{FF2B5EF4-FFF2-40B4-BE49-F238E27FC236}">
                <a16:creationId xmlns:a16="http://schemas.microsoft.com/office/drawing/2014/main" id="{F877318F-7135-4A7B-9C3B-68736EED28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flower, bird&#10;&#10;Description automatically generated">
            <a:extLst>
              <a:ext uri="{FF2B5EF4-FFF2-40B4-BE49-F238E27FC236}">
                <a16:creationId xmlns:a16="http://schemas.microsoft.com/office/drawing/2014/main" id="{EEBF1AD1-3174-4F26-BBC4-7B786D340D9B}"/>
              </a:ext>
            </a:extLst>
          </p:cNvPr>
          <p:cNvPicPr>
            <a:picLocks noChangeAspect="1"/>
          </p:cNvPicPr>
          <p:nvPr/>
        </p:nvPicPr>
        <p:blipFill rotWithShape="1">
          <a:blip r:embed="rId6"/>
          <a:srcRect t="15534" r="8" b="18088"/>
          <a:stretch/>
        </p:blipFill>
        <p:spPr>
          <a:xfrm>
            <a:off x="1247209" y="3922106"/>
            <a:ext cx="2494212" cy="1655734"/>
          </a:xfrm>
          <a:prstGeom prst="rect">
            <a:avLst/>
          </a:prstGeom>
        </p:spPr>
      </p:pic>
      <p:pic>
        <p:nvPicPr>
          <p:cNvPr id="9" name="Picture 8" descr="A close up of a sign&#10;&#10;Description automatically generated">
            <a:extLst>
              <a:ext uri="{FF2B5EF4-FFF2-40B4-BE49-F238E27FC236}">
                <a16:creationId xmlns:a16="http://schemas.microsoft.com/office/drawing/2014/main" id="{213B9113-811F-4BB5-A50D-A435E3DF0C58}"/>
              </a:ext>
            </a:extLst>
          </p:cNvPr>
          <p:cNvPicPr>
            <a:picLocks noChangeAspect="1"/>
          </p:cNvPicPr>
          <p:nvPr/>
        </p:nvPicPr>
        <p:blipFill rotWithShape="1">
          <a:blip r:embed="rId7"/>
          <a:srcRect l="11545" r="13361" b="4"/>
          <a:stretch/>
        </p:blipFill>
        <p:spPr>
          <a:xfrm>
            <a:off x="3910152" y="2919155"/>
            <a:ext cx="1996622" cy="2658685"/>
          </a:xfrm>
          <a:prstGeom prst="rect">
            <a:avLst/>
          </a:prstGeom>
        </p:spPr>
      </p:pic>
      <p:sp>
        <p:nvSpPr>
          <p:cNvPr id="3" name="Content Placeholder 2">
            <a:extLst>
              <a:ext uri="{FF2B5EF4-FFF2-40B4-BE49-F238E27FC236}">
                <a16:creationId xmlns:a16="http://schemas.microsoft.com/office/drawing/2014/main" id="{630DF65B-8781-421C-8550-C1110E25A17C}"/>
              </a:ext>
            </a:extLst>
          </p:cNvPr>
          <p:cNvSpPr>
            <a:spLocks noGrp="1"/>
          </p:cNvSpPr>
          <p:nvPr>
            <p:ph idx="1"/>
          </p:nvPr>
        </p:nvSpPr>
        <p:spPr>
          <a:xfrm>
            <a:off x="6412198" y="2556932"/>
            <a:ext cx="4752626" cy="3318936"/>
          </a:xfrm>
        </p:spPr>
        <p:txBody>
          <a:bodyPr>
            <a:normAutofit/>
          </a:bodyPr>
          <a:lstStyle/>
          <a:p>
            <a:pPr>
              <a:lnSpc>
                <a:spcPct val="90000"/>
              </a:lnSpc>
            </a:pPr>
            <a:r>
              <a:rPr lang="en-US" sz="2000"/>
              <a:t>Translation: Recruitment should be enjoyed, not just marking off check boxes.</a:t>
            </a:r>
          </a:p>
          <a:p>
            <a:pPr>
              <a:lnSpc>
                <a:spcPct val="90000"/>
              </a:lnSpc>
            </a:pPr>
            <a:r>
              <a:rPr lang="en-US" sz="2000"/>
              <a:t>Recruitment is tough but is an opportunity to show your passion in introducing candidates to your program.</a:t>
            </a:r>
          </a:p>
          <a:p>
            <a:pPr>
              <a:lnSpc>
                <a:spcPct val="90000"/>
              </a:lnSpc>
            </a:pPr>
            <a:r>
              <a:rPr lang="en-US" sz="2000"/>
              <a:t>Embrace the fact that someone crazy is going to show up, flex with the weather change for the community tour, and let your excitement show for the PD and faculty to help them relax. Breathe.</a:t>
            </a:r>
          </a:p>
        </p:txBody>
      </p:sp>
    </p:spTree>
    <p:extLst>
      <p:ext uri="{BB962C8B-B14F-4D97-AF65-F5344CB8AC3E}">
        <p14:creationId xmlns:p14="http://schemas.microsoft.com/office/powerpoint/2010/main" val="273754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3E8C8A2-D2DA-42F8-84AA-AC5AB4251D2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0" name="Picture 9">
              <a:extLst>
                <a:ext uri="{FF2B5EF4-FFF2-40B4-BE49-F238E27FC236}">
                  <a16:creationId xmlns:a16="http://schemas.microsoft.com/office/drawing/2014/main" id="{9A5D1FE1-4883-49B4-AD3E-D0A3F8DCE1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7F829EAE-7CB1-410F-BAF1-55BD6DC249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4EA5F8CE-974F-4443-AB3C-4799C332304B}"/>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94075D0C-1739-4729-A5C8-5C5707A942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0DFD28A6-39F3-425F-8050-E5BF1B4523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9B347087-DEE1-4F23-8486-A2690AA195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4BB81AE-EE4A-4AA4-8941-104B6C9435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descr="A person holding a plate of food on a table&#10;&#10;Description automatically generated">
            <a:extLst>
              <a:ext uri="{FF2B5EF4-FFF2-40B4-BE49-F238E27FC236}">
                <a16:creationId xmlns:a16="http://schemas.microsoft.com/office/drawing/2014/main" id="{CE7FC14F-4457-4E6B-AC7C-CE47B083F97B}"/>
              </a:ext>
            </a:extLst>
          </p:cNvPr>
          <p:cNvPicPr>
            <a:picLocks noChangeAspect="1"/>
          </p:cNvPicPr>
          <p:nvPr/>
        </p:nvPicPr>
        <p:blipFill rotWithShape="1">
          <a:blip r:embed="rId5">
            <a:alphaModFix amt="50000"/>
          </a:blip>
          <a:srcRect t="14561" r="1" b="6936"/>
          <a:stretch/>
        </p:blipFill>
        <p:spPr>
          <a:xfrm>
            <a:off x="486138" y="488137"/>
            <a:ext cx="11227442" cy="5883295"/>
          </a:xfrm>
          <a:prstGeom prst="rect">
            <a:avLst/>
          </a:prstGeom>
        </p:spPr>
      </p:pic>
      <p:cxnSp>
        <p:nvCxnSpPr>
          <p:cNvPr id="21" name="Straight Connector 20">
            <a:extLst>
              <a:ext uri="{FF2B5EF4-FFF2-40B4-BE49-F238E27FC236}">
                <a16:creationId xmlns:a16="http://schemas.microsoft.com/office/drawing/2014/main" id="{4AA791FC-1AEF-4561-93B5-6B9E981BBB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AAA2202F-2A68-464D-8E53-CEBE9303D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25" name="Group 24">
            <a:extLst>
              <a:ext uri="{FF2B5EF4-FFF2-40B4-BE49-F238E27FC236}">
                <a16:creationId xmlns:a16="http://schemas.microsoft.com/office/drawing/2014/main" id="{5B129734-DF6D-46B8-A0E0-4F178B3AD2F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26"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7" name="Picture 26">
              <a:extLst>
                <a:ext uri="{FF2B5EF4-FFF2-40B4-BE49-F238E27FC236}">
                  <a16:creationId xmlns:a16="http://schemas.microsoft.com/office/drawing/2014/main" id="{257D0097-ACF2-46A6-804C-C5D55A188FE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28"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9" name="Picture 28">
              <a:extLst>
                <a:ext uri="{FF2B5EF4-FFF2-40B4-BE49-F238E27FC236}">
                  <a16:creationId xmlns:a16="http://schemas.microsoft.com/office/drawing/2014/main" id="{DA85B8CE-EB01-4DD0-8B39-D413503D772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id="{2D2414F0-4542-4511-9827-EAD0B73C2615}"/>
              </a:ext>
            </a:extLst>
          </p:cNvPr>
          <p:cNvSpPr>
            <a:spLocks noGrp="1"/>
          </p:cNvSpPr>
          <p:nvPr>
            <p:ph type="title"/>
          </p:nvPr>
        </p:nvSpPr>
        <p:spPr>
          <a:xfrm>
            <a:off x="2224403" y="1113698"/>
            <a:ext cx="8229600" cy="2345264"/>
          </a:xfrm>
        </p:spPr>
        <p:txBody>
          <a:bodyPr vert="horz" lIns="91440" tIns="45720" rIns="91440" bIns="45720" rtlCol="0" anchor="b">
            <a:normAutofit/>
          </a:bodyPr>
          <a:lstStyle/>
          <a:p>
            <a:r>
              <a:rPr lang="en-US" sz="7200">
                <a:solidFill>
                  <a:schemeClr val="bg1"/>
                </a:solidFill>
              </a:rPr>
              <a:t>Quality Interactions</a:t>
            </a:r>
          </a:p>
        </p:txBody>
      </p:sp>
    </p:spTree>
    <p:extLst>
      <p:ext uri="{BB962C8B-B14F-4D97-AF65-F5344CB8AC3E}">
        <p14:creationId xmlns:p14="http://schemas.microsoft.com/office/powerpoint/2010/main" val="218221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CBDDB-DB68-4576-940C-0EB9A239681A}"/>
              </a:ext>
            </a:extLst>
          </p:cNvPr>
          <p:cNvSpPr>
            <a:spLocks noGrp="1"/>
          </p:cNvSpPr>
          <p:nvPr>
            <p:ph type="title"/>
          </p:nvPr>
        </p:nvSpPr>
        <p:spPr>
          <a:xfrm>
            <a:off x="1295402" y="982132"/>
            <a:ext cx="9601196" cy="1303867"/>
          </a:xfrm>
        </p:spPr>
        <p:txBody>
          <a:bodyPr>
            <a:normAutofit/>
          </a:bodyPr>
          <a:lstStyle/>
          <a:p>
            <a:r>
              <a:rPr lang="en-US" dirty="0"/>
              <a:t>What they are they always will be</a:t>
            </a:r>
          </a:p>
        </p:txBody>
      </p:sp>
      <p:sp>
        <p:nvSpPr>
          <p:cNvPr id="3" name="Content Placeholder 2">
            <a:extLst>
              <a:ext uri="{FF2B5EF4-FFF2-40B4-BE49-F238E27FC236}">
                <a16:creationId xmlns:a16="http://schemas.microsoft.com/office/drawing/2014/main" id="{F48EC605-B9A9-4A5D-A1FD-34DF0778C5C9}"/>
              </a:ext>
            </a:extLst>
          </p:cNvPr>
          <p:cNvSpPr>
            <a:spLocks noGrp="1"/>
          </p:cNvSpPr>
          <p:nvPr>
            <p:ph idx="1"/>
          </p:nvPr>
        </p:nvSpPr>
        <p:spPr>
          <a:xfrm>
            <a:off x="1295402" y="2556932"/>
            <a:ext cx="6256866" cy="3318936"/>
          </a:xfrm>
        </p:spPr>
        <p:txBody>
          <a:bodyPr>
            <a:normAutofit/>
          </a:bodyPr>
          <a:lstStyle/>
          <a:p>
            <a:pPr>
              <a:lnSpc>
                <a:spcPct val="90000"/>
              </a:lnSpc>
            </a:pPr>
            <a:r>
              <a:rPr lang="en-US" dirty="0"/>
              <a:t>Translation: How they act at the interview is going to be how they act in the future.</a:t>
            </a:r>
          </a:p>
          <a:p>
            <a:pPr>
              <a:lnSpc>
                <a:spcPct val="90000"/>
              </a:lnSpc>
            </a:pPr>
            <a:r>
              <a:rPr lang="en-US" dirty="0"/>
              <a:t>The same can be said for coordinators, PD’s, and faculty.</a:t>
            </a:r>
          </a:p>
          <a:p>
            <a:pPr lvl="1">
              <a:lnSpc>
                <a:spcPct val="90000"/>
              </a:lnSpc>
            </a:pPr>
            <a:r>
              <a:rPr lang="en-US" dirty="0"/>
              <a:t>If we are completely stressed or annoyed throughout the interviews, the candidates will believe that is how we always are.</a:t>
            </a:r>
          </a:p>
          <a:p>
            <a:pPr lvl="1">
              <a:lnSpc>
                <a:spcPct val="90000"/>
              </a:lnSpc>
            </a:pPr>
            <a:r>
              <a:rPr lang="en-US" dirty="0"/>
              <a:t>Remember to take time to meditate, breathe, go for a walk – our wellness matters.</a:t>
            </a:r>
          </a:p>
        </p:txBody>
      </p:sp>
      <p:pic>
        <p:nvPicPr>
          <p:cNvPr id="5" name="Picture 4" descr="A picture containing person, indoor, man, food&#10;&#10;Description automatically generated">
            <a:extLst>
              <a:ext uri="{FF2B5EF4-FFF2-40B4-BE49-F238E27FC236}">
                <a16:creationId xmlns:a16="http://schemas.microsoft.com/office/drawing/2014/main" id="{FB07E5AD-45D3-411E-93CA-D2F03171073E}"/>
              </a:ext>
            </a:extLst>
          </p:cNvPr>
          <p:cNvPicPr>
            <a:picLocks noChangeAspect="1"/>
          </p:cNvPicPr>
          <p:nvPr/>
        </p:nvPicPr>
        <p:blipFill rotWithShape="1">
          <a:blip r:embed="rId3"/>
          <a:srcRect l="9904" r="19667" b="4"/>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91646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C7711F-3983-4AB1-AFDE-96F7C06514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9BC9D38-9241-4F71-9B45-73827299E4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13" name="Picture 12">
              <a:extLst>
                <a:ext uri="{FF2B5EF4-FFF2-40B4-BE49-F238E27FC236}">
                  <a16:creationId xmlns:a16="http://schemas.microsoft.com/office/drawing/2014/main" id="{0D302979-39A3-4421-821D-94D6E00BCE8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68E001BA-C181-4F47-9ABC-DF4C85AB4F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7EF07F1E-BD52-4B06-A38E-BF29F8E2857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A68BE646-889B-49C2-95AF-90BAE5D29A92}"/>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D4E8D10-79DA-48B8-B449-64AFE3535D75}"/>
              </a:ext>
            </a:extLst>
          </p:cNvPr>
          <p:cNvSpPr>
            <a:spLocks noGrp="1"/>
          </p:cNvSpPr>
          <p:nvPr>
            <p:ph type="title"/>
          </p:nvPr>
        </p:nvSpPr>
        <p:spPr>
          <a:xfrm>
            <a:off x="4626508" y="982132"/>
            <a:ext cx="6270090" cy="1303867"/>
          </a:xfrm>
        </p:spPr>
        <p:txBody>
          <a:bodyPr>
            <a:normAutofit/>
          </a:bodyPr>
          <a:lstStyle/>
          <a:p>
            <a:pPr>
              <a:lnSpc>
                <a:spcPct val="90000"/>
              </a:lnSpc>
            </a:pPr>
            <a:r>
              <a:rPr lang="en-US" sz="4100"/>
              <a:t>Be the right one and you’ll get the right one.</a:t>
            </a:r>
          </a:p>
        </p:txBody>
      </p:sp>
      <p:sp>
        <p:nvSpPr>
          <p:cNvPr id="18" name="Rectangle 17">
            <a:extLst>
              <a:ext uri="{FF2B5EF4-FFF2-40B4-BE49-F238E27FC236}">
                <a16:creationId xmlns:a16="http://schemas.microsoft.com/office/drawing/2014/main" id="{B3085476-B49E-49ED-87D2-1165E69D26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on a court&#10;&#10;Description automatically generated">
            <a:extLst>
              <a:ext uri="{FF2B5EF4-FFF2-40B4-BE49-F238E27FC236}">
                <a16:creationId xmlns:a16="http://schemas.microsoft.com/office/drawing/2014/main" id="{1676925D-36FF-4567-8FF0-73C2F5BB4E9B}"/>
              </a:ext>
            </a:extLst>
          </p:cNvPr>
          <p:cNvPicPr>
            <a:picLocks noChangeAspect="1"/>
          </p:cNvPicPr>
          <p:nvPr/>
        </p:nvPicPr>
        <p:blipFill rotWithShape="1">
          <a:blip r:embed="rId5">
            <a:extLst>
              <a:ext uri="{837473B0-CC2E-450A-ABE3-18F120FF3D39}">
                <a1611:picAttrSrcUrl xmlns:a1611="http://schemas.microsoft.com/office/drawing/2016/11/main" xmlns="" r:id="rId6"/>
              </a:ext>
            </a:extLst>
          </a:blip>
          <a:srcRect l="37783" r="20276" b="2"/>
          <a:stretch/>
        </p:blipFill>
        <p:spPr>
          <a:xfrm>
            <a:off x="1412683" y="1410208"/>
            <a:ext cx="2433793" cy="3858780"/>
          </a:xfrm>
          <a:prstGeom prst="rect">
            <a:avLst/>
          </a:prstGeom>
        </p:spPr>
      </p:pic>
      <p:cxnSp>
        <p:nvCxnSpPr>
          <p:cNvPr id="20" name="Straight Connector 19">
            <a:extLst>
              <a:ext uri="{FF2B5EF4-FFF2-40B4-BE49-F238E27FC236}">
                <a16:creationId xmlns:a16="http://schemas.microsoft.com/office/drawing/2014/main" id="{59BA5C68-DFCC-4101-8403-F96781CDDD7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20D3783-A7BF-4839-8EC3-8E159CA40CC4}"/>
              </a:ext>
            </a:extLst>
          </p:cNvPr>
          <p:cNvSpPr>
            <a:spLocks noGrp="1"/>
          </p:cNvSpPr>
          <p:nvPr>
            <p:ph idx="1"/>
          </p:nvPr>
        </p:nvSpPr>
        <p:spPr>
          <a:xfrm>
            <a:off x="4636482" y="2556932"/>
            <a:ext cx="6260114" cy="3318936"/>
          </a:xfrm>
        </p:spPr>
        <p:txBody>
          <a:bodyPr>
            <a:normAutofit/>
          </a:bodyPr>
          <a:lstStyle/>
          <a:p>
            <a:r>
              <a:rPr lang="en-US" dirty="0"/>
              <a:t>Translation: Keep strengthening the program and yourself to attract the right candidates.</a:t>
            </a:r>
          </a:p>
          <a:p>
            <a:r>
              <a:rPr lang="en-US" dirty="0"/>
              <a:t>We get feedback throughout the year to help us strengthen and improve various areas. Take the feedback to keep molding and refining areas.</a:t>
            </a:r>
          </a:p>
        </p:txBody>
      </p:sp>
    </p:spTree>
    <p:extLst>
      <p:ext uri="{BB962C8B-B14F-4D97-AF65-F5344CB8AC3E}">
        <p14:creationId xmlns:p14="http://schemas.microsoft.com/office/powerpoint/2010/main" val="299589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B93D-0AD3-4D98-885A-74C9D0557B6C}"/>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644605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AD2AFF-2111-46B7-8332-640D1C8E2AA0}"/>
              </a:ext>
            </a:extLst>
          </p:cNvPr>
          <p:cNvSpPr>
            <a:spLocks noGrp="1"/>
          </p:cNvSpPr>
          <p:nvPr>
            <p:ph type="title"/>
          </p:nvPr>
        </p:nvSpPr>
        <p:spPr/>
        <p:txBody>
          <a:bodyPr/>
          <a:lstStyle/>
          <a:p>
            <a:r>
              <a:rPr lang="en-US" dirty="0"/>
              <a:t>Q &amp; A</a:t>
            </a:r>
          </a:p>
        </p:txBody>
      </p:sp>
    </p:spTree>
    <p:extLst>
      <p:ext uri="{BB962C8B-B14F-4D97-AF65-F5344CB8AC3E}">
        <p14:creationId xmlns:p14="http://schemas.microsoft.com/office/powerpoint/2010/main" val="20013201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0C9E171E2F70458419D7FC47457DB8" ma:contentTypeVersion="9" ma:contentTypeDescription="Create a new document." ma:contentTypeScope="" ma:versionID="11f0fa19340c78d1dac4157af104e125">
  <xsd:schema xmlns:xsd="http://www.w3.org/2001/XMLSchema" xmlns:xs="http://www.w3.org/2001/XMLSchema" xmlns:p="http://schemas.microsoft.com/office/2006/metadata/properties" xmlns:ns3="2b214dea-c884-488a-80a5-d14d3e78b453" xmlns:ns4="7dc2e81a-4fc6-4bcd-a542-078a2bdb64fe" targetNamespace="http://schemas.microsoft.com/office/2006/metadata/properties" ma:root="true" ma:fieldsID="ff630b09d69fe095c3ac43985b6f3634" ns3:_="" ns4:_="">
    <xsd:import namespace="2b214dea-c884-488a-80a5-d14d3e78b453"/>
    <xsd:import namespace="7dc2e81a-4fc6-4bcd-a542-078a2bdb64f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214dea-c884-488a-80a5-d14d3e78b4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c2e81a-4fc6-4bcd-a542-078a2bdb64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92C9DD-84AD-4716-B091-6E609EB13978}">
  <ds:schemaRefs>
    <ds:schemaRef ds:uri="http://purl.org/dc/dcmitype/"/>
    <ds:schemaRef ds:uri="7dc2e81a-4fc6-4bcd-a542-078a2bdb64fe"/>
    <ds:schemaRef ds:uri="http://www.w3.org/XML/1998/namespace"/>
    <ds:schemaRef ds:uri="http://purl.org/dc/terms/"/>
    <ds:schemaRef ds:uri="2b214dea-c884-488a-80a5-d14d3e78b453"/>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B47E1FD1-ABBC-4B79-A292-B56846954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214dea-c884-488a-80a5-d14d3e78b453"/>
    <ds:schemaRef ds:uri="7dc2e81a-4fc6-4bcd-a542-078a2bdb6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52CB2D-62AE-4129-AE3F-64810E20DC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198</TotalTime>
  <Words>294</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Interview Process</vt:lpstr>
      <vt:lpstr>How you get them is how you keep them</vt:lpstr>
      <vt:lpstr>Dating should be a delight not a duty</vt:lpstr>
      <vt:lpstr>Quality Interactions</vt:lpstr>
      <vt:lpstr>What they are they always will be</vt:lpstr>
      <vt:lpstr>Be the right one and you’ll get the right one.</vt:lpstr>
      <vt:lpstr>Thank you!</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Interviewing with a Twist</dc:title>
  <dc:creator>Faye DeBard</dc:creator>
  <cp:lastModifiedBy>Jamison, Summer D</cp:lastModifiedBy>
  <cp:revision>2</cp:revision>
  <dcterms:created xsi:type="dcterms:W3CDTF">2019-09-26T16:24:18Z</dcterms:created>
  <dcterms:modified xsi:type="dcterms:W3CDTF">2019-10-03T16:30:49Z</dcterms:modified>
</cp:coreProperties>
</file>