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87" r:id="rId3"/>
    <p:sldId id="321" r:id="rId4"/>
    <p:sldId id="340" r:id="rId5"/>
    <p:sldId id="266" r:id="rId6"/>
    <p:sldId id="267" r:id="rId7"/>
    <p:sldId id="320" r:id="rId8"/>
    <p:sldId id="268" r:id="rId9"/>
    <p:sldId id="324" r:id="rId10"/>
    <p:sldId id="273" r:id="rId11"/>
    <p:sldId id="279" r:id="rId12"/>
    <p:sldId id="280" r:id="rId13"/>
    <p:sldId id="322" r:id="rId14"/>
    <p:sldId id="282" r:id="rId15"/>
    <p:sldId id="283" r:id="rId16"/>
    <p:sldId id="285" r:id="rId17"/>
    <p:sldId id="286" r:id="rId18"/>
    <p:sldId id="274" r:id="rId19"/>
    <p:sldId id="291" r:id="rId20"/>
    <p:sldId id="290" r:id="rId21"/>
    <p:sldId id="288" r:id="rId22"/>
    <p:sldId id="292" r:id="rId23"/>
    <p:sldId id="269" r:id="rId24"/>
    <p:sldId id="335" r:id="rId25"/>
    <p:sldId id="271" r:id="rId26"/>
    <p:sldId id="272" r:id="rId27"/>
    <p:sldId id="256" r:id="rId28"/>
    <p:sldId id="293" r:id="rId29"/>
    <p:sldId id="265" r:id="rId30"/>
    <p:sldId id="257" r:id="rId31"/>
    <p:sldId id="337" r:id="rId32"/>
    <p:sldId id="258" r:id="rId33"/>
    <p:sldId id="259" r:id="rId34"/>
    <p:sldId id="338" r:id="rId35"/>
    <p:sldId id="260" r:id="rId36"/>
    <p:sldId id="261" r:id="rId37"/>
    <p:sldId id="336" r:id="rId38"/>
    <p:sldId id="262" r:id="rId39"/>
    <p:sldId id="263" r:id="rId40"/>
    <p:sldId id="334" r:id="rId41"/>
    <p:sldId id="323" r:id="rId42"/>
    <p:sldId id="264" r:id="rId43"/>
    <p:sldId id="327" r:id="rId44"/>
    <p:sldId id="298" r:id="rId45"/>
    <p:sldId id="302" r:id="rId46"/>
    <p:sldId id="304" r:id="rId47"/>
    <p:sldId id="306" r:id="rId48"/>
    <p:sldId id="307" r:id="rId49"/>
    <p:sldId id="308" r:id="rId50"/>
    <p:sldId id="332" r:id="rId51"/>
    <p:sldId id="310" r:id="rId52"/>
    <p:sldId id="312" r:id="rId53"/>
    <p:sldId id="319" r:id="rId54"/>
    <p:sldId id="333" r:id="rId55"/>
    <p:sldId id="317" r:id="rId56"/>
    <p:sldId id="318" r:id="rId57"/>
    <p:sldId id="326" r:id="rId58"/>
    <p:sldId id="314" r:id="rId59"/>
    <p:sldId id="315" r:id="rId60"/>
    <p:sldId id="311" r:id="rId61"/>
    <p:sldId id="329" r:id="rId62"/>
    <p:sldId id="325" r:id="rId63"/>
    <p:sldId id="330" r:id="rId64"/>
    <p:sldId id="328" r:id="rId65"/>
    <p:sldId id="331" r:id="rId66"/>
    <p:sldId id="339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8A0C9-70A6-479D-A5E4-80E505E55C89}" v="524" dt="2019-03-07T01:24:31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s, Annette" userId="74f4f290-db6a-4520-bf9a-e248d4ee50f6" providerId="ADAL" clId="{7618A0C9-70A6-479D-A5E4-80E505E55C89}"/>
    <pc:docChg chg="undo custSel addSld delSld modSld sldOrd">
      <pc:chgData name="Sheets, Annette" userId="74f4f290-db6a-4520-bf9a-e248d4ee50f6" providerId="ADAL" clId="{7618A0C9-70A6-479D-A5E4-80E505E55C89}" dt="2019-03-07T01:24:31.107" v="524" actId="2696"/>
      <pc:docMkLst>
        <pc:docMk/>
      </pc:docMkLst>
      <pc:sldChg chg="delSp modSp add">
        <pc:chgData name="Sheets, Annette" userId="74f4f290-db6a-4520-bf9a-e248d4ee50f6" providerId="ADAL" clId="{7618A0C9-70A6-479D-A5E4-80E505E55C89}" dt="2019-03-07T00:40:24.664" v="268" actId="1076"/>
        <pc:sldMkLst>
          <pc:docMk/>
          <pc:sldMk cId="715273217" sldId="256"/>
        </pc:sldMkLst>
        <pc:picChg chg="mod">
          <ac:chgData name="Sheets, Annette" userId="74f4f290-db6a-4520-bf9a-e248d4ee50f6" providerId="ADAL" clId="{7618A0C9-70A6-479D-A5E4-80E505E55C89}" dt="2019-03-07T00:40:24.664" v="268" actId="1076"/>
          <ac:picMkLst>
            <pc:docMk/>
            <pc:sldMk cId="715273217" sldId="256"/>
            <ac:picMk id="5" creationId="{29286C57-6BF4-4019-A9E2-5A16F0BAC255}"/>
          </ac:picMkLst>
        </pc:picChg>
        <pc:picChg chg="del mod">
          <ac:chgData name="Sheets, Annette" userId="74f4f290-db6a-4520-bf9a-e248d4ee50f6" providerId="ADAL" clId="{7618A0C9-70A6-479D-A5E4-80E505E55C89}" dt="2019-03-07T00:40:04.357" v="264"/>
          <ac:picMkLst>
            <pc:docMk/>
            <pc:sldMk cId="715273217" sldId="256"/>
            <ac:picMk id="7" creationId="{8A081099-87CF-4E4D-97E4-BF4A97C98A32}"/>
          </ac:picMkLst>
        </pc:picChg>
        <pc:picChg chg="del">
          <ac:chgData name="Sheets, Annette" userId="74f4f290-db6a-4520-bf9a-e248d4ee50f6" providerId="ADAL" clId="{7618A0C9-70A6-479D-A5E4-80E505E55C89}" dt="2019-03-07T00:13:01.667" v="45"/>
          <ac:picMkLst>
            <pc:docMk/>
            <pc:sldMk cId="715273217" sldId="256"/>
            <ac:picMk id="9" creationId="{C775E65C-F7A9-49FA-813A-61BA5A3C357D}"/>
          </ac:picMkLst>
        </pc:picChg>
      </pc:sldChg>
      <pc:sldChg chg="addSp delSp modSp add del">
        <pc:chgData name="Sheets, Annette" userId="74f4f290-db6a-4520-bf9a-e248d4ee50f6" providerId="ADAL" clId="{7618A0C9-70A6-479D-A5E4-80E505E55C89}" dt="2019-03-07T00:12:45.711" v="42" actId="2696"/>
        <pc:sldMkLst>
          <pc:docMk/>
          <pc:sldMk cId="3170889713" sldId="256"/>
        </pc:sldMkLst>
        <pc:spChg chg="del">
          <ac:chgData name="Sheets, Annette" userId="74f4f290-db6a-4520-bf9a-e248d4ee50f6" providerId="ADAL" clId="{7618A0C9-70A6-479D-A5E4-80E505E55C89}" dt="2019-03-07T00:06:57.759" v="1" actId="478"/>
          <ac:spMkLst>
            <pc:docMk/>
            <pc:sldMk cId="3170889713" sldId="256"/>
            <ac:spMk id="2" creationId="{D2902EED-5730-4D34-BC2E-41D2F898C6B5}"/>
          </ac:spMkLst>
        </pc:spChg>
        <pc:spChg chg="del">
          <ac:chgData name="Sheets, Annette" userId="74f4f290-db6a-4520-bf9a-e248d4ee50f6" providerId="ADAL" clId="{7618A0C9-70A6-479D-A5E4-80E505E55C89}" dt="2019-03-07T00:07:05.654" v="2" actId="478"/>
          <ac:spMkLst>
            <pc:docMk/>
            <pc:sldMk cId="3170889713" sldId="256"/>
            <ac:spMk id="3" creationId="{68041F70-7AC4-4429-8677-4038B9CBD5DB}"/>
          </ac:spMkLst>
        </pc:spChg>
        <pc:picChg chg="add mod">
          <ac:chgData name="Sheets, Annette" userId="74f4f290-db6a-4520-bf9a-e248d4ee50f6" providerId="ADAL" clId="{7618A0C9-70A6-479D-A5E4-80E505E55C89}" dt="2019-03-07T00:08:32.140" v="3"/>
          <ac:picMkLst>
            <pc:docMk/>
            <pc:sldMk cId="3170889713" sldId="256"/>
            <ac:picMk id="5" creationId="{29286C57-6BF4-4019-A9E2-5A16F0BAC255}"/>
          </ac:picMkLst>
        </pc:picChg>
        <pc:picChg chg="add mod">
          <ac:chgData name="Sheets, Annette" userId="74f4f290-db6a-4520-bf9a-e248d4ee50f6" providerId="ADAL" clId="{7618A0C9-70A6-479D-A5E4-80E505E55C89}" dt="2019-03-07T00:08:32.140" v="3"/>
          <ac:picMkLst>
            <pc:docMk/>
            <pc:sldMk cId="3170889713" sldId="256"/>
            <ac:picMk id="7" creationId="{8A081099-87CF-4E4D-97E4-BF4A97C98A32}"/>
          </ac:picMkLst>
        </pc:picChg>
        <pc:picChg chg="add mod">
          <ac:chgData name="Sheets, Annette" userId="74f4f290-db6a-4520-bf9a-e248d4ee50f6" providerId="ADAL" clId="{7618A0C9-70A6-479D-A5E4-80E505E55C89}" dt="2019-03-07T00:08:32.140" v="3"/>
          <ac:picMkLst>
            <pc:docMk/>
            <pc:sldMk cId="3170889713" sldId="256"/>
            <ac:picMk id="9" creationId="{C775E65C-F7A9-49FA-813A-61BA5A3C357D}"/>
          </ac:picMkLst>
        </pc:picChg>
        <pc:picChg chg="add del mod">
          <ac:chgData name="Sheets, Annette" userId="74f4f290-db6a-4520-bf9a-e248d4ee50f6" providerId="ADAL" clId="{7618A0C9-70A6-479D-A5E4-80E505E55C89}" dt="2019-03-07T00:12:33.450" v="39"/>
          <ac:picMkLst>
            <pc:docMk/>
            <pc:sldMk cId="3170889713" sldId="256"/>
            <ac:picMk id="11" creationId="{C2EB5C93-D560-446F-A2E2-B1F7C2AC2758}"/>
          </ac:picMkLst>
        </pc:picChg>
        <pc:picChg chg="add del mod">
          <ac:chgData name="Sheets, Annette" userId="74f4f290-db6a-4520-bf9a-e248d4ee50f6" providerId="ADAL" clId="{7618A0C9-70A6-479D-A5E4-80E505E55C89}" dt="2019-03-07T00:12:14.444" v="36"/>
          <ac:picMkLst>
            <pc:docMk/>
            <pc:sldMk cId="3170889713" sldId="256"/>
            <ac:picMk id="13" creationId="{B97BAE82-8665-422A-A621-26B931F6143F}"/>
          </ac:picMkLst>
        </pc:picChg>
        <pc:picChg chg="add del mod">
          <ac:chgData name="Sheets, Annette" userId="74f4f290-db6a-4520-bf9a-e248d4ee50f6" providerId="ADAL" clId="{7618A0C9-70A6-479D-A5E4-80E505E55C89}" dt="2019-03-07T00:11:58.102" v="34"/>
          <ac:picMkLst>
            <pc:docMk/>
            <pc:sldMk cId="3170889713" sldId="256"/>
            <ac:picMk id="15" creationId="{1D4AB919-B6BA-4809-9982-9102CE894040}"/>
          </ac:picMkLst>
        </pc:picChg>
        <pc:picChg chg="add del mod">
          <ac:chgData name="Sheets, Annette" userId="74f4f290-db6a-4520-bf9a-e248d4ee50f6" providerId="ADAL" clId="{7618A0C9-70A6-479D-A5E4-80E505E55C89}" dt="2019-03-07T00:11:43.557" v="32"/>
          <ac:picMkLst>
            <pc:docMk/>
            <pc:sldMk cId="3170889713" sldId="256"/>
            <ac:picMk id="17" creationId="{C4A8946B-9632-420B-9591-FE9299F51485}"/>
          </ac:picMkLst>
        </pc:picChg>
        <pc:picChg chg="add del mod">
          <ac:chgData name="Sheets, Annette" userId="74f4f290-db6a-4520-bf9a-e248d4ee50f6" providerId="ADAL" clId="{7618A0C9-70A6-479D-A5E4-80E505E55C89}" dt="2019-03-07T00:10:46.253" v="26"/>
          <ac:picMkLst>
            <pc:docMk/>
            <pc:sldMk cId="3170889713" sldId="256"/>
            <ac:picMk id="19" creationId="{9F26BE15-51C5-4FC7-A2D6-12850751132F}"/>
          </ac:picMkLst>
        </pc:picChg>
        <pc:picChg chg="add del mod">
          <ac:chgData name="Sheets, Annette" userId="74f4f290-db6a-4520-bf9a-e248d4ee50f6" providerId="ADAL" clId="{7618A0C9-70A6-479D-A5E4-80E505E55C89}" dt="2019-03-07T00:10:24.692" v="24"/>
          <ac:picMkLst>
            <pc:docMk/>
            <pc:sldMk cId="3170889713" sldId="256"/>
            <ac:picMk id="21" creationId="{A29D1C69-4BBB-446C-B4A8-838BA28FD51F}"/>
          </ac:picMkLst>
        </pc:picChg>
        <pc:picChg chg="add del mod">
          <ac:chgData name="Sheets, Annette" userId="74f4f290-db6a-4520-bf9a-e248d4ee50f6" providerId="ADAL" clId="{7618A0C9-70A6-479D-A5E4-80E505E55C89}" dt="2019-03-07T00:10:08.719" v="22"/>
          <ac:picMkLst>
            <pc:docMk/>
            <pc:sldMk cId="3170889713" sldId="256"/>
            <ac:picMk id="23" creationId="{8827A0FA-5BD9-4B0A-AB36-65F28D367461}"/>
          </ac:picMkLst>
        </pc:picChg>
        <pc:picChg chg="add del mod">
          <ac:chgData name="Sheets, Annette" userId="74f4f290-db6a-4520-bf9a-e248d4ee50f6" providerId="ADAL" clId="{7618A0C9-70A6-479D-A5E4-80E505E55C89}" dt="2019-03-07T00:09:41.300" v="17"/>
          <ac:picMkLst>
            <pc:docMk/>
            <pc:sldMk cId="3170889713" sldId="256"/>
            <ac:picMk id="25" creationId="{053002D2-7238-4E72-B6DE-A6BA87012D6D}"/>
          </ac:picMkLst>
        </pc:picChg>
        <pc:picChg chg="add del mod">
          <ac:chgData name="Sheets, Annette" userId="74f4f290-db6a-4520-bf9a-e248d4ee50f6" providerId="ADAL" clId="{7618A0C9-70A6-479D-A5E4-80E505E55C89}" dt="2019-03-07T00:09:26.883" v="15"/>
          <ac:picMkLst>
            <pc:docMk/>
            <pc:sldMk cId="3170889713" sldId="256"/>
            <ac:picMk id="27" creationId="{72980C33-F20A-4E15-BFB0-2E3FB64D685E}"/>
          </ac:picMkLst>
        </pc:picChg>
        <pc:picChg chg="add del mod">
          <ac:chgData name="Sheets, Annette" userId="74f4f290-db6a-4520-bf9a-e248d4ee50f6" providerId="ADAL" clId="{7618A0C9-70A6-479D-A5E4-80E505E55C89}" dt="2019-03-07T00:09:10.635" v="13"/>
          <ac:picMkLst>
            <pc:docMk/>
            <pc:sldMk cId="3170889713" sldId="256"/>
            <ac:picMk id="29" creationId="{84403F20-E951-4F14-A9AB-298CFB7EC6D2}"/>
          </ac:picMkLst>
        </pc:picChg>
        <pc:picChg chg="add del">
          <ac:chgData name="Sheets, Annette" userId="74f4f290-db6a-4520-bf9a-e248d4ee50f6" providerId="ADAL" clId="{7618A0C9-70A6-479D-A5E4-80E505E55C89}" dt="2019-03-07T00:11:22.828" v="30" actId="478"/>
          <ac:picMkLst>
            <pc:docMk/>
            <pc:sldMk cId="3170889713" sldId="256"/>
            <ac:picMk id="30" creationId="{5E58E0E9-8C69-45A8-ADCD-3ABECFB6045A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42:02.756" v="279" actId="1076"/>
        <pc:sldMkLst>
          <pc:docMk/>
          <pc:sldMk cId="2202755486" sldId="257"/>
        </pc:sldMkLst>
        <pc:spChg chg="del">
          <ac:chgData name="Sheets, Annette" userId="74f4f290-db6a-4520-bf9a-e248d4ee50f6" providerId="ADAL" clId="{7618A0C9-70A6-479D-A5E4-80E505E55C89}" dt="2019-03-07T00:41:50.166" v="276" actId="478"/>
          <ac:spMkLst>
            <pc:docMk/>
            <pc:sldMk cId="2202755486" sldId="257"/>
            <ac:spMk id="2" creationId="{B514CEBF-8FCA-403A-97A9-9FE375DED747}"/>
          </ac:spMkLst>
        </pc:spChg>
        <pc:spChg chg="del">
          <ac:chgData name="Sheets, Annette" userId="74f4f290-db6a-4520-bf9a-e248d4ee50f6" providerId="ADAL" clId="{7618A0C9-70A6-479D-A5E4-80E505E55C89}" dt="2019-03-07T00:09:16.746" v="14"/>
          <ac:spMkLst>
            <pc:docMk/>
            <pc:sldMk cId="2202755486" sldId="257"/>
            <ac:spMk id="3" creationId="{A2DBDFC4-3914-46BD-B078-B62A8A79EF1F}"/>
          </ac:spMkLst>
        </pc:spChg>
        <pc:picChg chg="add mod">
          <ac:chgData name="Sheets, Annette" userId="74f4f290-db6a-4520-bf9a-e248d4ee50f6" providerId="ADAL" clId="{7618A0C9-70A6-479D-A5E4-80E505E55C89}" dt="2019-03-07T00:42:02.756" v="279" actId="1076"/>
          <ac:picMkLst>
            <pc:docMk/>
            <pc:sldMk cId="2202755486" sldId="257"/>
            <ac:picMk id="4" creationId="{5812CD38-2262-4CAE-A904-016CAA857DE2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42:22.616" v="285" actId="1076"/>
        <pc:sldMkLst>
          <pc:docMk/>
          <pc:sldMk cId="679922950" sldId="258"/>
        </pc:sldMkLst>
        <pc:spChg chg="del">
          <ac:chgData name="Sheets, Annette" userId="74f4f290-db6a-4520-bf9a-e248d4ee50f6" providerId="ADAL" clId="{7618A0C9-70A6-479D-A5E4-80E505E55C89}" dt="2019-03-07T00:42:07.208" v="280" actId="478"/>
          <ac:spMkLst>
            <pc:docMk/>
            <pc:sldMk cId="679922950" sldId="258"/>
            <ac:spMk id="2" creationId="{B457FE31-4328-4FAA-BA8C-F25F51352762}"/>
          </ac:spMkLst>
        </pc:spChg>
        <pc:spChg chg="del">
          <ac:chgData name="Sheets, Annette" userId="74f4f290-db6a-4520-bf9a-e248d4ee50f6" providerId="ADAL" clId="{7618A0C9-70A6-479D-A5E4-80E505E55C89}" dt="2019-03-07T00:09:34.505" v="16"/>
          <ac:spMkLst>
            <pc:docMk/>
            <pc:sldMk cId="679922950" sldId="258"/>
            <ac:spMk id="3" creationId="{1DA22369-BC02-4D7E-9221-6DCDE8CEC884}"/>
          </ac:spMkLst>
        </pc:spChg>
        <pc:picChg chg="add mod">
          <ac:chgData name="Sheets, Annette" userId="74f4f290-db6a-4520-bf9a-e248d4ee50f6" providerId="ADAL" clId="{7618A0C9-70A6-479D-A5E4-80E505E55C89}" dt="2019-03-07T00:42:22.616" v="285" actId="1076"/>
          <ac:picMkLst>
            <pc:docMk/>
            <pc:sldMk cId="679922950" sldId="258"/>
            <ac:picMk id="4" creationId="{02FA9BED-4085-4EFF-BE58-C957D2BC9C85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42:39.327" v="290" actId="1076"/>
        <pc:sldMkLst>
          <pc:docMk/>
          <pc:sldMk cId="975149056" sldId="259"/>
        </pc:sldMkLst>
        <pc:spChg chg="del">
          <ac:chgData name="Sheets, Annette" userId="74f4f290-db6a-4520-bf9a-e248d4ee50f6" providerId="ADAL" clId="{7618A0C9-70A6-479D-A5E4-80E505E55C89}" dt="2019-03-07T00:42:27.003" v="286" actId="478"/>
          <ac:spMkLst>
            <pc:docMk/>
            <pc:sldMk cId="975149056" sldId="259"/>
            <ac:spMk id="2" creationId="{6145546F-A53E-445C-93E5-1E7657470DBB}"/>
          </ac:spMkLst>
        </pc:spChg>
        <pc:spChg chg="del">
          <ac:chgData name="Sheets, Annette" userId="74f4f290-db6a-4520-bf9a-e248d4ee50f6" providerId="ADAL" clId="{7618A0C9-70A6-479D-A5E4-80E505E55C89}" dt="2019-03-07T00:42:29.385" v="287" actId="478"/>
          <ac:spMkLst>
            <pc:docMk/>
            <pc:sldMk cId="975149056" sldId="259"/>
            <ac:spMk id="3" creationId="{316232C9-F6C8-438E-838F-A255D1A41123}"/>
          </ac:spMkLst>
        </pc:spChg>
        <pc:graphicFrameChg chg="add del modGraphic">
          <ac:chgData name="Sheets, Annette" userId="74f4f290-db6a-4520-bf9a-e248d4ee50f6" providerId="ADAL" clId="{7618A0C9-70A6-479D-A5E4-80E505E55C89}" dt="2019-03-07T00:09:57.208" v="21" actId="478"/>
          <ac:graphicFrameMkLst>
            <pc:docMk/>
            <pc:sldMk cId="975149056" sldId="259"/>
            <ac:graphicFrameMk id="5" creationId="{1AD9AA57-13C2-459E-BB17-7B31DBC3EE76}"/>
          </ac:graphicFrameMkLst>
        </pc:graphicFrameChg>
        <pc:picChg chg="add mod">
          <ac:chgData name="Sheets, Annette" userId="74f4f290-db6a-4520-bf9a-e248d4ee50f6" providerId="ADAL" clId="{7618A0C9-70A6-479D-A5E4-80E505E55C89}" dt="2019-03-07T00:42:39.327" v="290" actId="1076"/>
          <ac:picMkLst>
            <pc:docMk/>
            <pc:sldMk cId="975149056" sldId="259"/>
            <ac:picMk id="6" creationId="{0DAA0C9E-60DB-4DEB-946F-AF45007B61B3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42:56.183" v="294" actId="1076"/>
        <pc:sldMkLst>
          <pc:docMk/>
          <pc:sldMk cId="4245011727" sldId="260"/>
        </pc:sldMkLst>
        <pc:spChg chg="del">
          <ac:chgData name="Sheets, Annette" userId="74f4f290-db6a-4520-bf9a-e248d4ee50f6" providerId="ADAL" clId="{7618A0C9-70A6-479D-A5E4-80E505E55C89}" dt="2019-03-07T00:42:43.821" v="291" actId="478"/>
          <ac:spMkLst>
            <pc:docMk/>
            <pc:sldMk cId="4245011727" sldId="260"/>
            <ac:spMk id="2" creationId="{762F934E-F2CB-4C0E-A5F5-6866EA1BA925}"/>
          </ac:spMkLst>
        </pc:spChg>
        <pc:spChg chg="del">
          <ac:chgData name="Sheets, Annette" userId="74f4f290-db6a-4520-bf9a-e248d4ee50f6" providerId="ADAL" clId="{7618A0C9-70A6-479D-A5E4-80E505E55C89}" dt="2019-03-07T00:10:16.940" v="23"/>
          <ac:spMkLst>
            <pc:docMk/>
            <pc:sldMk cId="4245011727" sldId="260"/>
            <ac:spMk id="3" creationId="{0811C086-FFD3-4BBA-BDED-EEBC3F8999F3}"/>
          </ac:spMkLst>
        </pc:spChg>
        <pc:picChg chg="add mod">
          <ac:chgData name="Sheets, Annette" userId="74f4f290-db6a-4520-bf9a-e248d4ee50f6" providerId="ADAL" clId="{7618A0C9-70A6-479D-A5E4-80E505E55C89}" dt="2019-03-07T00:42:56.183" v="294" actId="1076"/>
          <ac:picMkLst>
            <pc:docMk/>
            <pc:sldMk cId="4245011727" sldId="260"/>
            <ac:picMk id="4" creationId="{798DC1B0-2EB4-4D76-A859-158AEE38143F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43:23.527" v="298" actId="1076"/>
        <pc:sldMkLst>
          <pc:docMk/>
          <pc:sldMk cId="1856806802" sldId="261"/>
        </pc:sldMkLst>
        <pc:spChg chg="del">
          <ac:chgData name="Sheets, Annette" userId="74f4f290-db6a-4520-bf9a-e248d4ee50f6" providerId="ADAL" clId="{7618A0C9-70A6-479D-A5E4-80E505E55C89}" dt="2019-03-07T00:43:07.216" v="295" actId="478"/>
          <ac:spMkLst>
            <pc:docMk/>
            <pc:sldMk cId="1856806802" sldId="261"/>
            <ac:spMk id="2" creationId="{0A56D9FE-BCE6-4780-A6E8-5584E35CAC9C}"/>
          </ac:spMkLst>
        </pc:spChg>
        <pc:spChg chg="del">
          <ac:chgData name="Sheets, Annette" userId="74f4f290-db6a-4520-bf9a-e248d4ee50f6" providerId="ADAL" clId="{7618A0C9-70A6-479D-A5E4-80E505E55C89}" dt="2019-03-07T00:10:33.503" v="25"/>
          <ac:spMkLst>
            <pc:docMk/>
            <pc:sldMk cId="1856806802" sldId="261"/>
            <ac:spMk id="3" creationId="{7009ABC6-9BC9-4B3A-AF60-BF8EE9764B61}"/>
          </ac:spMkLst>
        </pc:spChg>
        <pc:picChg chg="add mod">
          <ac:chgData name="Sheets, Annette" userId="74f4f290-db6a-4520-bf9a-e248d4ee50f6" providerId="ADAL" clId="{7618A0C9-70A6-479D-A5E4-80E505E55C89}" dt="2019-03-07T00:43:23.527" v="298" actId="1076"/>
          <ac:picMkLst>
            <pc:docMk/>
            <pc:sldMk cId="1856806802" sldId="261"/>
            <ac:picMk id="4" creationId="{89DECF76-42CB-4881-94D1-1E9B655F91ED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43:41.862" v="302" actId="1076"/>
        <pc:sldMkLst>
          <pc:docMk/>
          <pc:sldMk cId="2668719463" sldId="262"/>
        </pc:sldMkLst>
        <pc:spChg chg="del">
          <ac:chgData name="Sheets, Annette" userId="74f4f290-db6a-4520-bf9a-e248d4ee50f6" providerId="ADAL" clId="{7618A0C9-70A6-479D-A5E4-80E505E55C89}" dt="2019-03-07T00:43:29.398" v="299" actId="478"/>
          <ac:spMkLst>
            <pc:docMk/>
            <pc:sldMk cId="2668719463" sldId="262"/>
            <ac:spMk id="2" creationId="{97DFD27F-085B-404C-AFB8-291669E187FC}"/>
          </ac:spMkLst>
        </pc:spChg>
        <pc:spChg chg="del">
          <ac:chgData name="Sheets, Annette" userId="74f4f290-db6a-4520-bf9a-e248d4ee50f6" providerId="ADAL" clId="{7618A0C9-70A6-479D-A5E4-80E505E55C89}" dt="2019-03-07T00:10:55.315" v="27"/>
          <ac:spMkLst>
            <pc:docMk/>
            <pc:sldMk cId="2668719463" sldId="262"/>
            <ac:spMk id="3" creationId="{7D5753B9-E371-4CC6-92BB-F0127B4AC3A7}"/>
          </ac:spMkLst>
        </pc:spChg>
        <pc:picChg chg="add mod">
          <ac:chgData name="Sheets, Annette" userId="74f4f290-db6a-4520-bf9a-e248d4ee50f6" providerId="ADAL" clId="{7618A0C9-70A6-479D-A5E4-80E505E55C89}" dt="2019-03-07T00:43:41.862" v="302" actId="1076"/>
          <ac:picMkLst>
            <pc:docMk/>
            <pc:sldMk cId="2668719463" sldId="262"/>
            <ac:picMk id="4" creationId="{662386C1-CDEC-47E2-A042-3F1B53D524A1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43:59.614" v="306" actId="1076"/>
        <pc:sldMkLst>
          <pc:docMk/>
          <pc:sldMk cId="1019460021" sldId="263"/>
        </pc:sldMkLst>
        <pc:spChg chg="del">
          <ac:chgData name="Sheets, Annette" userId="74f4f290-db6a-4520-bf9a-e248d4ee50f6" providerId="ADAL" clId="{7618A0C9-70A6-479D-A5E4-80E505E55C89}" dt="2019-03-07T00:43:48.941" v="303" actId="478"/>
          <ac:spMkLst>
            <pc:docMk/>
            <pc:sldMk cId="1019460021" sldId="263"/>
            <ac:spMk id="2" creationId="{6EE9C858-58A3-49B8-878C-25EB6C6BB343}"/>
          </ac:spMkLst>
        </pc:spChg>
        <pc:spChg chg="del">
          <ac:chgData name="Sheets, Annette" userId="74f4f290-db6a-4520-bf9a-e248d4ee50f6" providerId="ADAL" clId="{7618A0C9-70A6-479D-A5E4-80E505E55C89}" dt="2019-03-07T00:11:08.920" v="29"/>
          <ac:spMkLst>
            <pc:docMk/>
            <pc:sldMk cId="1019460021" sldId="263"/>
            <ac:spMk id="3" creationId="{4EE7C1D8-D3D2-4A0C-BA95-6A604D4344A4}"/>
          </ac:spMkLst>
        </pc:spChg>
        <pc:spChg chg="add del mod">
          <ac:chgData name="Sheets, Annette" userId="74f4f290-db6a-4520-bf9a-e248d4ee50f6" providerId="ADAL" clId="{7618A0C9-70A6-479D-A5E4-80E505E55C89}" dt="2019-03-07T00:11:50.341" v="33"/>
          <ac:spMkLst>
            <pc:docMk/>
            <pc:sldMk cId="1019460021" sldId="263"/>
            <ac:spMk id="6" creationId="{0C6316FD-BF1C-4D49-8349-EC12AE0FCBB2}"/>
          </ac:spMkLst>
        </pc:spChg>
        <pc:picChg chg="add del mod">
          <ac:chgData name="Sheets, Annette" userId="74f4f290-db6a-4520-bf9a-e248d4ee50f6" providerId="ADAL" clId="{7618A0C9-70A6-479D-A5E4-80E505E55C89}" dt="2019-03-07T00:11:34.568" v="31" actId="478"/>
          <ac:picMkLst>
            <pc:docMk/>
            <pc:sldMk cId="1019460021" sldId="263"/>
            <ac:picMk id="4" creationId="{E34D3432-AB37-4D0D-A463-6521ED50E805}"/>
          </ac:picMkLst>
        </pc:picChg>
        <pc:picChg chg="add mod">
          <ac:chgData name="Sheets, Annette" userId="74f4f290-db6a-4520-bf9a-e248d4ee50f6" providerId="ADAL" clId="{7618A0C9-70A6-479D-A5E4-80E505E55C89}" dt="2019-03-07T00:43:59.614" v="306" actId="1076"/>
          <ac:picMkLst>
            <pc:docMk/>
            <pc:sldMk cId="1019460021" sldId="263"/>
            <ac:picMk id="7" creationId="{47B3ADA5-7D94-4D6C-B11B-1B7CE8029123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44:32.218" v="311" actId="1076"/>
        <pc:sldMkLst>
          <pc:docMk/>
          <pc:sldMk cId="3240477414" sldId="264"/>
        </pc:sldMkLst>
        <pc:spChg chg="del">
          <ac:chgData name="Sheets, Annette" userId="74f4f290-db6a-4520-bf9a-e248d4ee50f6" providerId="ADAL" clId="{7618A0C9-70A6-479D-A5E4-80E505E55C89}" dt="2019-03-07T00:44:06.470" v="307" actId="478"/>
          <ac:spMkLst>
            <pc:docMk/>
            <pc:sldMk cId="3240477414" sldId="264"/>
            <ac:spMk id="2" creationId="{6491BF3E-EE29-4F1B-A50C-C9FE1C56267F}"/>
          </ac:spMkLst>
        </pc:spChg>
        <pc:spChg chg="del">
          <ac:chgData name="Sheets, Annette" userId="74f4f290-db6a-4520-bf9a-e248d4ee50f6" providerId="ADAL" clId="{7618A0C9-70A6-479D-A5E4-80E505E55C89}" dt="2019-03-07T00:12:05.401" v="35"/>
          <ac:spMkLst>
            <pc:docMk/>
            <pc:sldMk cId="3240477414" sldId="264"/>
            <ac:spMk id="3" creationId="{0A539985-630D-495D-8A50-8DEB0544874A}"/>
          </ac:spMkLst>
        </pc:spChg>
        <pc:picChg chg="add mod modCrop">
          <ac:chgData name="Sheets, Annette" userId="74f4f290-db6a-4520-bf9a-e248d4ee50f6" providerId="ADAL" clId="{7618A0C9-70A6-479D-A5E4-80E505E55C89}" dt="2019-03-07T00:44:32.218" v="311" actId="1076"/>
          <ac:picMkLst>
            <pc:docMk/>
            <pc:sldMk cId="3240477414" sldId="264"/>
            <ac:picMk id="4" creationId="{62F7DBEE-50BA-4459-A1A1-D04D94999F93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40:56.496" v="275" actId="1076"/>
        <pc:sldMkLst>
          <pc:docMk/>
          <pc:sldMk cId="255249522" sldId="265"/>
        </pc:sldMkLst>
        <pc:spChg chg="del">
          <ac:chgData name="Sheets, Annette" userId="74f4f290-db6a-4520-bf9a-e248d4ee50f6" providerId="ADAL" clId="{7618A0C9-70A6-479D-A5E4-80E505E55C89}" dt="2019-03-07T00:40:44.457" v="272" actId="478"/>
          <ac:spMkLst>
            <pc:docMk/>
            <pc:sldMk cId="255249522" sldId="265"/>
            <ac:spMk id="2" creationId="{FF51C704-6F92-43C4-8E6A-D6B01B4AA8EA}"/>
          </ac:spMkLst>
        </pc:spChg>
        <pc:spChg chg="del">
          <ac:chgData name="Sheets, Annette" userId="74f4f290-db6a-4520-bf9a-e248d4ee50f6" providerId="ADAL" clId="{7618A0C9-70A6-479D-A5E4-80E505E55C89}" dt="2019-03-07T00:12:24.047" v="38"/>
          <ac:spMkLst>
            <pc:docMk/>
            <pc:sldMk cId="255249522" sldId="265"/>
            <ac:spMk id="3" creationId="{8E66A19E-9668-4404-975F-CDC5F5F1D095}"/>
          </ac:spMkLst>
        </pc:spChg>
        <pc:picChg chg="add mod">
          <ac:chgData name="Sheets, Annette" userId="74f4f290-db6a-4520-bf9a-e248d4ee50f6" providerId="ADAL" clId="{7618A0C9-70A6-479D-A5E4-80E505E55C89}" dt="2019-03-07T00:40:56.496" v="275" actId="1076"/>
          <ac:picMkLst>
            <pc:docMk/>
            <pc:sldMk cId="255249522" sldId="265"/>
            <ac:picMk id="4" creationId="{D8C9AF9F-C1F1-4AE6-BA7D-B7204881E349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21:53.903" v="88" actId="14100"/>
        <pc:sldMkLst>
          <pc:docMk/>
          <pc:sldMk cId="2562968494" sldId="266"/>
        </pc:sldMkLst>
        <pc:spChg chg="del">
          <ac:chgData name="Sheets, Annette" userId="74f4f290-db6a-4520-bf9a-e248d4ee50f6" providerId="ADAL" clId="{7618A0C9-70A6-479D-A5E4-80E505E55C89}" dt="2019-03-07T00:21:31.160" v="86" actId="478"/>
          <ac:spMkLst>
            <pc:docMk/>
            <pc:sldMk cId="2562968494" sldId="266"/>
            <ac:spMk id="2" creationId="{8B08064F-B4C3-4DB3-88C6-BCCC0AF2C33F}"/>
          </ac:spMkLst>
        </pc:spChg>
        <pc:spChg chg="del">
          <ac:chgData name="Sheets, Annette" userId="74f4f290-db6a-4520-bf9a-e248d4ee50f6" providerId="ADAL" clId="{7618A0C9-70A6-479D-A5E4-80E505E55C89}" dt="2019-03-07T00:12:40.067" v="41"/>
          <ac:spMkLst>
            <pc:docMk/>
            <pc:sldMk cId="2562968494" sldId="266"/>
            <ac:spMk id="3" creationId="{BB07892F-BC09-4833-B6C2-92C1B5B9AA10}"/>
          </ac:spMkLst>
        </pc:spChg>
        <pc:picChg chg="add mod">
          <ac:chgData name="Sheets, Annette" userId="74f4f290-db6a-4520-bf9a-e248d4ee50f6" providerId="ADAL" clId="{7618A0C9-70A6-479D-A5E4-80E505E55C89}" dt="2019-03-07T00:21:53.903" v="88" actId="14100"/>
          <ac:picMkLst>
            <pc:docMk/>
            <pc:sldMk cId="2562968494" sldId="266"/>
            <ac:picMk id="4" creationId="{3BD21A66-D394-41DD-81F6-ED45C2C638A5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22:15.877" v="92" actId="1076"/>
        <pc:sldMkLst>
          <pc:docMk/>
          <pc:sldMk cId="3925557121" sldId="267"/>
        </pc:sldMkLst>
        <pc:spChg chg="del">
          <ac:chgData name="Sheets, Annette" userId="74f4f290-db6a-4520-bf9a-e248d4ee50f6" providerId="ADAL" clId="{7618A0C9-70A6-479D-A5E4-80E505E55C89}" dt="2019-03-07T00:22:02.389" v="89" actId="478"/>
          <ac:spMkLst>
            <pc:docMk/>
            <pc:sldMk cId="3925557121" sldId="267"/>
            <ac:spMk id="2" creationId="{843A833E-CDE0-417F-A896-E8118E6FB7E6}"/>
          </ac:spMkLst>
        </pc:spChg>
        <pc:spChg chg="del">
          <ac:chgData name="Sheets, Annette" userId="74f4f290-db6a-4520-bf9a-e248d4ee50f6" providerId="ADAL" clId="{7618A0C9-70A6-479D-A5E4-80E505E55C89}" dt="2019-03-07T00:13:07.252" v="46"/>
          <ac:spMkLst>
            <pc:docMk/>
            <pc:sldMk cId="3925557121" sldId="267"/>
            <ac:spMk id="3" creationId="{7DB4F020-DF71-4F1B-BD31-B2D642E1AA3C}"/>
          </ac:spMkLst>
        </pc:spChg>
        <pc:picChg chg="add mod">
          <ac:chgData name="Sheets, Annette" userId="74f4f290-db6a-4520-bf9a-e248d4ee50f6" providerId="ADAL" clId="{7618A0C9-70A6-479D-A5E4-80E505E55C89}" dt="2019-03-07T00:22:15.877" v="92" actId="1076"/>
          <ac:picMkLst>
            <pc:docMk/>
            <pc:sldMk cId="3925557121" sldId="267"/>
            <ac:picMk id="4" creationId="{7C027CFC-26B5-4A47-95B1-8DFF953C69BE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22:39.125" v="97" actId="1076"/>
        <pc:sldMkLst>
          <pc:docMk/>
          <pc:sldMk cId="3842702460" sldId="268"/>
        </pc:sldMkLst>
        <pc:spChg chg="del">
          <ac:chgData name="Sheets, Annette" userId="74f4f290-db6a-4520-bf9a-e248d4ee50f6" providerId="ADAL" clId="{7618A0C9-70A6-479D-A5E4-80E505E55C89}" dt="2019-03-07T00:22:23.156" v="93" actId="478"/>
          <ac:spMkLst>
            <pc:docMk/>
            <pc:sldMk cId="3842702460" sldId="268"/>
            <ac:spMk id="2" creationId="{8E327781-1BDF-4307-BE45-BE1AB618FC1D}"/>
          </ac:spMkLst>
        </pc:spChg>
        <pc:spChg chg="del">
          <ac:chgData name="Sheets, Annette" userId="74f4f290-db6a-4520-bf9a-e248d4ee50f6" providerId="ADAL" clId="{7618A0C9-70A6-479D-A5E4-80E505E55C89}" dt="2019-03-07T00:22:26.419" v="94" actId="478"/>
          <ac:spMkLst>
            <pc:docMk/>
            <pc:sldMk cId="3842702460" sldId="268"/>
            <ac:spMk id="3" creationId="{97864691-4EF8-445E-B074-5EB33EDF0436}"/>
          </ac:spMkLst>
        </pc:spChg>
        <pc:picChg chg="add mod">
          <ac:chgData name="Sheets, Annette" userId="74f4f290-db6a-4520-bf9a-e248d4ee50f6" providerId="ADAL" clId="{7618A0C9-70A6-479D-A5E4-80E505E55C89}" dt="2019-03-07T00:22:39.125" v="97" actId="1076"/>
          <ac:picMkLst>
            <pc:docMk/>
            <pc:sldMk cId="3842702460" sldId="268"/>
            <ac:picMk id="4098" creationId="{B2EBD5E1-A9C8-4055-AD47-93DC7858BD7B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8:32.642" v="249" actId="1076"/>
        <pc:sldMkLst>
          <pc:docMk/>
          <pc:sldMk cId="451930184" sldId="269"/>
        </pc:sldMkLst>
        <pc:spChg chg="del">
          <ac:chgData name="Sheets, Annette" userId="74f4f290-db6a-4520-bf9a-e248d4ee50f6" providerId="ADAL" clId="{7618A0C9-70A6-479D-A5E4-80E505E55C89}" dt="2019-03-07T00:38:29.366" v="248" actId="478"/>
          <ac:spMkLst>
            <pc:docMk/>
            <pc:sldMk cId="451930184" sldId="269"/>
            <ac:spMk id="2" creationId="{91DA398C-B7C7-4745-9E3C-6FDA14BB15DC}"/>
          </ac:spMkLst>
        </pc:spChg>
        <pc:spChg chg="del">
          <ac:chgData name="Sheets, Annette" userId="74f4f290-db6a-4520-bf9a-e248d4ee50f6" providerId="ADAL" clId="{7618A0C9-70A6-479D-A5E4-80E505E55C89}" dt="2019-03-07T00:38:26.146" v="247" actId="478"/>
          <ac:spMkLst>
            <pc:docMk/>
            <pc:sldMk cId="451930184" sldId="269"/>
            <ac:spMk id="3" creationId="{51116CF9-CE6A-441E-8058-9348710BBFB1}"/>
          </ac:spMkLst>
        </pc:spChg>
        <pc:picChg chg="add mod">
          <ac:chgData name="Sheets, Annette" userId="74f4f290-db6a-4520-bf9a-e248d4ee50f6" providerId="ADAL" clId="{7618A0C9-70A6-479D-A5E4-80E505E55C89}" dt="2019-03-07T00:38:32.642" v="249" actId="1076"/>
          <ac:picMkLst>
            <pc:docMk/>
            <pc:sldMk cId="451930184" sldId="269"/>
            <ac:picMk id="3074" creationId="{80C3DB17-29FE-4F12-A7FB-19892980604E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8:56.881" v="253" actId="1076"/>
        <pc:sldMkLst>
          <pc:docMk/>
          <pc:sldMk cId="3415964855" sldId="270"/>
        </pc:sldMkLst>
        <pc:spChg chg="del">
          <ac:chgData name="Sheets, Annette" userId="74f4f290-db6a-4520-bf9a-e248d4ee50f6" providerId="ADAL" clId="{7618A0C9-70A6-479D-A5E4-80E505E55C89}" dt="2019-03-07T00:38:49.534" v="251" actId="478"/>
          <ac:spMkLst>
            <pc:docMk/>
            <pc:sldMk cId="3415964855" sldId="270"/>
            <ac:spMk id="2" creationId="{17E5F07D-F6F1-4B84-AC2C-2110ACF0A470}"/>
          </ac:spMkLst>
        </pc:spChg>
        <pc:spChg chg="del">
          <ac:chgData name="Sheets, Annette" userId="74f4f290-db6a-4520-bf9a-e248d4ee50f6" providerId="ADAL" clId="{7618A0C9-70A6-479D-A5E4-80E505E55C89}" dt="2019-03-07T00:38:40.554" v="250" actId="478"/>
          <ac:spMkLst>
            <pc:docMk/>
            <pc:sldMk cId="3415964855" sldId="270"/>
            <ac:spMk id="3" creationId="{E4AAD19F-A09E-4622-ABE6-9E246D43B1FC}"/>
          </ac:spMkLst>
        </pc:spChg>
        <pc:picChg chg="add mod">
          <ac:chgData name="Sheets, Annette" userId="74f4f290-db6a-4520-bf9a-e248d4ee50f6" providerId="ADAL" clId="{7618A0C9-70A6-479D-A5E4-80E505E55C89}" dt="2019-03-07T00:38:56.881" v="253" actId="1076"/>
          <ac:picMkLst>
            <pc:docMk/>
            <pc:sldMk cId="3415964855" sldId="270"/>
            <ac:picMk id="1026" creationId="{4F3744EC-6AC4-4485-A8DD-9325B5312166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9:24.264" v="257" actId="1076"/>
        <pc:sldMkLst>
          <pc:docMk/>
          <pc:sldMk cId="1754760450" sldId="271"/>
        </pc:sldMkLst>
        <pc:spChg chg="del">
          <ac:chgData name="Sheets, Annette" userId="74f4f290-db6a-4520-bf9a-e248d4ee50f6" providerId="ADAL" clId="{7618A0C9-70A6-479D-A5E4-80E505E55C89}" dt="2019-03-07T00:39:06.423" v="254" actId="478"/>
          <ac:spMkLst>
            <pc:docMk/>
            <pc:sldMk cId="1754760450" sldId="271"/>
            <ac:spMk id="2" creationId="{CD9E9D16-4FDE-4E9B-85BB-C2B242A34970}"/>
          </ac:spMkLst>
        </pc:spChg>
        <pc:spChg chg="del mod">
          <ac:chgData name="Sheets, Annette" userId="74f4f290-db6a-4520-bf9a-e248d4ee50f6" providerId="ADAL" clId="{7618A0C9-70A6-479D-A5E4-80E505E55C89}" dt="2019-03-07T00:39:09.484" v="255" actId="478"/>
          <ac:spMkLst>
            <pc:docMk/>
            <pc:sldMk cId="1754760450" sldId="271"/>
            <ac:spMk id="3" creationId="{19CA9305-CB84-4165-8ADF-DC0F647F977C}"/>
          </ac:spMkLst>
        </pc:spChg>
        <pc:picChg chg="add mod">
          <ac:chgData name="Sheets, Annette" userId="74f4f290-db6a-4520-bf9a-e248d4ee50f6" providerId="ADAL" clId="{7618A0C9-70A6-479D-A5E4-80E505E55C89}" dt="2019-03-07T00:39:24.264" v="257" actId="1076"/>
          <ac:picMkLst>
            <pc:docMk/>
            <pc:sldMk cId="1754760450" sldId="271"/>
            <ac:picMk id="2050" creationId="{017F5416-0532-4A87-B677-BD3BD1B48D9D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9:46.303" v="261" actId="1076"/>
        <pc:sldMkLst>
          <pc:docMk/>
          <pc:sldMk cId="2371749974" sldId="272"/>
        </pc:sldMkLst>
        <pc:spChg chg="del">
          <ac:chgData name="Sheets, Annette" userId="74f4f290-db6a-4520-bf9a-e248d4ee50f6" providerId="ADAL" clId="{7618A0C9-70A6-479D-A5E4-80E505E55C89}" dt="2019-03-07T00:39:33.468" v="258" actId="478"/>
          <ac:spMkLst>
            <pc:docMk/>
            <pc:sldMk cId="2371749974" sldId="272"/>
            <ac:spMk id="2" creationId="{A060DE2B-762B-44F4-9157-87B3171B8D4A}"/>
          </ac:spMkLst>
        </pc:spChg>
        <pc:spChg chg="del">
          <ac:chgData name="Sheets, Annette" userId="74f4f290-db6a-4520-bf9a-e248d4ee50f6" providerId="ADAL" clId="{7618A0C9-70A6-479D-A5E4-80E505E55C89}" dt="2019-03-07T00:13:42.498" v="52"/>
          <ac:spMkLst>
            <pc:docMk/>
            <pc:sldMk cId="2371749974" sldId="272"/>
            <ac:spMk id="3" creationId="{39853F62-33AF-4BC2-947A-BE0214BDD584}"/>
          </ac:spMkLst>
        </pc:spChg>
        <pc:picChg chg="add mod">
          <ac:chgData name="Sheets, Annette" userId="74f4f290-db6a-4520-bf9a-e248d4ee50f6" providerId="ADAL" clId="{7618A0C9-70A6-479D-A5E4-80E505E55C89}" dt="2019-03-07T00:39:46.303" v="261" actId="1076"/>
          <ac:picMkLst>
            <pc:docMk/>
            <pc:sldMk cId="2371749974" sldId="272"/>
            <ac:picMk id="5" creationId="{121D50AF-8BFE-43FC-9092-A6BBBF0D4BC7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23:52.845" v="110" actId="1076"/>
        <pc:sldMkLst>
          <pc:docMk/>
          <pc:sldMk cId="2419913538" sldId="273"/>
        </pc:sldMkLst>
        <pc:spChg chg="del">
          <ac:chgData name="Sheets, Annette" userId="74f4f290-db6a-4520-bf9a-e248d4ee50f6" providerId="ADAL" clId="{7618A0C9-70A6-479D-A5E4-80E505E55C89}" dt="2019-03-07T00:23:40.394" v="107" actId="478"/>
          <ac:spMkLst>
            <pc:docMk/>
            <pc:sldMk cId="2419913538" sldId="273"/>
            <ac:spMk id="2" creationId="{7E9D81C4-DD61-4833-8A39-510854DCCA7B}"/>
          </ac:spMkLst>
        </pc:spChg>
        <pc:spChg chg="del">
          <ac:chgData name="Sheets, Annette" userId="74f4f290-db6a-4520-bf9a-e248d4ee50f6" providerId="ADAL" clId="{7618A0C9-70A6-479D-A5E4-80E505E55C89}" dt="2019-03-07T00:20:56.170" v="75"/>
          <ac:spMkLst>
            <pc:docMk/>
            <pc:sldMk cId="2419913538" sldId="273"/>
            <ac:spMk id="3" creationId="{061675D4-D1B6-457F-A88B-51BBE2822562}"/>
          </ac:spMkLst>
        </pc:spChg>
        <pc:picChg chg="add mod">
          <ac:chgData name="Sheets, Annette" userId="74f4f290-db6a-4520-bf9a-e248d4ee50f6" providerId="ADAL" clId="{7618A0C9-70A6-479D-A5E4-80E505E55C89}" dt="2019-03-07T00:23:52.845" v="110" actId="1076"/>
          <ac:picMkLst>
            <pc:docMk/>
            <pc:sldMk cId="2419913538" sldId="273"/>
            <ac:picMk id="5" creationId="{4F06A251-B57E-4BE4-954B-1E190954A30C}"/>
          </ac:picMkLst>
        </pc:picChg>
        <pc:picChg chg="add del mod">
          <ac:chgData name="Sheets, Annette" userId="74f4f290-db6a-4520-bf9a-e248d4ee50f6" providerId="ADAL" clId="{7618A0C9-70A6-479D-A5E4-80E505E55C89}" dt="2019-03-07T00:23:26.104" v="104"/>
          <ac:picMkLst>
            <pc:docMk/>
            <pc:sldMk cId="2419913538" sldId="273"/>
            <ac:picMk id="7" creationId="{1B180E1B-F440-41B5-BD2D-A52D3A74A45B}"/>
          </ac:picMkLst>
        </pc:picChg>
        <pc:picChg chg="add del mod">
          <ac:chgData name="Sheets, Annette" userId="74f4f290-db6a-4520-bf9a-e248d4ee50f6" providerId="ADAL" clId="{7618A0C9-70A6-479D-A5E4-80E505E55C89}" dt="2019-03-07T00:23:12.535" v="102"/>
          <ac:picMkLst>
            <pc:docMk/>
            <pc:sldMk cId="2419913538" sldId="273"/>
            <ac:picMk id="9" creationId="{64EDDE8F-4C62-4502-A64E-0AF179E81873}"/>
          </ac:picMkLst>
        </pc:picChg>
        <pc:picChg chg="add del mod">
          <ac:chgData name="Sheets, Annette" userId="74f4f290-db6a-4520-bf9a-e248d4ee50f6" providerId="ADAL" clId="{7618A0C9-70A6-479D-A5E4-80E505E55C89}" dt="2019-03-07T00:22:57.135" v="99"/>
          <ac:picMkLst>
            <pc:docMk/>
            <pc:sldMk cId="2419913538" sldId="273"/>
            <ac:picMk id="11" creationId="{2AA55A35-521B-46CA-B3C8-D0114407FEE8}"/>
          </ac:picMkLst>
        </pc:picChg>
      </pc:sldChg>
      <pc:sldChg chg="addSp delSp modSp add del">
        <pc:chgData name="Sheets, Annette" userId="74f4f290-db6a-4520-bf9a-e248d4ee50f6" providerId="ADAL" clId="{7618A0C9-70A6-479D-A5E4-80E505E55C89}" dt="2019-03-07T00:32:40.054" v="175" actId="1076"/>
        <pc:sldMkLst>
          <pc:docMk/>
          <pc:sldMk cId="3013684484" sldId="274"/>
        </pc:sldMkLst>
        <pc:spChg chg="del">
          <ac:chgData name="Sheets, Annette" userId="74f4f290-db6a-4520-bf9a-e248d4ee50f6" providerId="ADAL" clId="{7618A0C9-70A6-479D-A5E4-80E505E55C89}" dt="2019-03-07T00:32:24.506" v="172" actId="478"/>
          <ac:spMkLst>
            <pc:docMk/>
            <pc:sldMk cId="3013684484" sldId="274"/>
            <ac:spMk id="2" creationId="{E9EDB1AB-84E7-4C61-886A-D6DEA13F6BF9}"/>
          </ac:spMkLst>
        </pc:spChg>
        <pc:spChg chg="del">
          <ac:chgData name="Sheets, Annette" userId="74f4f290-db6a-4520-bf9a-e248d4ee50f6" providerId="ADAL" clId="{7618A0C9-70A6-479D-A5E4-80E505E55C89}" dt="2019-03-07T00:19:13.098" v="72"/>
          <ac:spMkLst>
            <pc:docMk/>
            <pc:sldMk cId="3013684484" sldId="274"/>
            <ac:spMk id="3" creationId="{D75FC39E-57D5-4002-A467-A49AD30DFFAC}"/>
          </ac:spMkLst>
        </pc:spChg>
        <pc:picChg chg="add mod">
          <ac:chgData name="Sheets, Annette" userId="74f4f290-db6a-4520-bf9a-e248d4ee50f6" providerId="ADAL" clId="{7618A0C9-70A6-479D-A5E4-80E505E55C89}" dt="2019-03-07T00:32:40.054" v="175" actId="1076"/>
          <ac:picMkLst>
            <pc:docMk/>
            <pc:sldMk cId="3013684484" sldId="274"/>
            <ac:picMk id="5" creationId="{3A25C519-EE4B-4509-80E4-F76370607875}"/>
          </ac:picMkLst>
        </pc:picChg>
        <pc:picChg chg="add del mod">
          <ac:chgData name="Sheets, Annette" userId="74f4f290-db6a-4520-bf9a-e248d4ee50f6" providerId="ADAL" clId="{7618A0C9-70A6-479D-A5E4-80E505E55C89}" dt="2019-03-07T00:29:11.252" v="144"/>
          <ac:picMkLst>
            <pc:docMk/>
            <pc:sldMk cId="3013684484" sldId="274"/>
            <ac:picMk id="7" creationId="{DFB9CAF9-4963-4EAC-B050-430F2D65895A}"/>
          </ac:picMkLst>
        </pc:picChg>
        <pc:picChg chg="add del mod">
          <ac:chgData name="Sheets, Annette" userId="74f4f290-db6a-4520-bf9a-e248d4ee50f6" providerId="ADAL" clId="{7618A0C9-70A6-479D-A5E4-80E505E55C89}" dt="2019-03-07T00:28:56.399" v="141"/>
          <ac:picMkLst>
            <pc:docMk/>
            <pc:sldMk cId="3013684484" sldId="274"/>
            <ac:picMk id="9" creationId="{F84BF9F5-B3AB-48EE-BA0D-84C9E4984432}"/>
          </ac:picMkLst>
        </pc:picChg>
        <pc:picChg chg="add del mod">
          <ac:chgData name="Sheets, Annette" userId="74f4f290-db6a-4520-bf9a-e248d4ee50f6" providerId="ADAL" clId="{7618A0C9-70A6-479D-A5E4-80E505E55C89}" dt="2019-03-07T00:28:45.144" v="139"/>
          <ac:picMkLst>
            <pc:docMk/>
            <pc:sldMk cId="3013684484" sldId="274"/>
            <ac:picMk id="11" creationId="{D53EB449-63E9-460C-9AEC-C07C6BA0F3D2}"/>
          </ac:picMkLst>
        </pc:picChg>
        <pc:picChg chg="add del mod">
          <ac:chgData name="Sheets, Annette" userId="74f4f290-db6a-4520-bf9a-e248d4ee50f6" providerId="ADAL" clId="{7618A0C9-70A6-479D-A5E4-80E505E55C89}" dt="2019-03-07T00:28:36.628" v="137"/>
          <ac:picMkLst>
            <pc:docMk/>
            <pc:sldMk cId="3013684484" sldId="274"/>
            <ac:picMk id="13" creationId="{17DFD350-1D35-4949-BEDF-B78A6E2B8A6E}"/>
          </ac:picMkLst>
        </pc:picChg>
        <pc:picChg chg="add del mod">
          <ac:chgData name="Sheets, Annette" userId="74f4f290-db6a-4520-bf9a-e248d4ee50f6" providerId="ADAL" clId="{7618A0C9-70A6-479D-A5E4-80E505E55C89}" dt="2019-03-07T00:28:18.931" v="133"/>
          <ac:picMkLst>
            <pc:docMk/>
            <pc:sldMk cId="3013684484" sldId="274"/>
            <ac:picMk id="15" creationId="{3105DE31-397E-457F-A739-C867C2BED8A5}"/>
          </ac:picMkLst>
        </pc:picChg>
        <pc:picChg chg="add del mod">
          <ac:chgData name="Sheets, Annette" userId="74f4f290-db6a-4520-bf9a-e248d4ee50f6" providerId="ADAL" clId="{7618A0C9-70A6-479D-A5E4-80E505E55C89}" dt="2019-03-07T00:27:58.996" v="131"/>
          <ac:picMkLst>
            <pc:docMk/>
            <pc:sldMk cId="3013684484" sldId="274"/>
            <ac:picMk id="17" creationId="{59E80B9D-DDEA-4835-AFB7-F2B8C7F4B512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3:02.553" v="180" actId="1076"/>
        <pc:sldMkLst>
          <pc:docMk/>
          <pc:sldMk cId="4180614548" sldId="275"/>
        </pc:sldMkLst>
        <pc:spChg chg="del">
          <ac:chgData name="Sheets, Annette" userId="74f4f290-db6a-4520-bf9a-e248d4ee50f6" providerId="ADAL" clId="{7618A0C9-70A6-479D-A5E4-80E505E55C89}" dt="2019-03-07T00:32:48.740" v="177" actId="478"/>
          <ac:spMkLst>
            <pc:docMk/>
            <pc:sldMk cId="4180614548" sldId="275"/>
            <ac:spMk id="2" creationId="{ACB549A2-9E7E-48A7-A60E-272EC42A7EC2}"/>
          </ac:spMkLst>
        </pc:spChg>
        <pc:spChg chg="del mod">
          <ac:chgData name="Sheets, Annette" userId="74f4f290-db6a-4520-bf9a-e248d4ee50f6" providerId="ADAL" clId="{7618A0C9-70A6-479D-A5E4-80E505E55C89}" dt="2019-03-07T00:32:45.799" v="176" actId="478"/>
          <ac:spMkLst>
            <pc:docMk/>
            <pc:sldMk cId="4180614548" sldId="275"/>
            <ac:spMk id="3" creationId="{6D04CABB-53F9-40A9-BECE-40BE3017C2B2}"/>
          </ac:spMkLst>
        </pc:spChg>
        <pc:picChg chg="add mod">
          <ac:chgData name="Sheets, Annette" userId="74f4f290-db6a-4520-bf9a-e248d4ee50f6" providerId="ADAL" clId="{7618A0C9-70A6-479D-A5E4-80E505E55C89}" dt="2019-03-07T00:33:02.553" v="180" actId="1076"/>
          <ac:picMkLst>
            <pc:docMk/>
            <pc:sldMk cId="4180614548" sldId="275"/>
            <ac:picMk id="6146" creationId="{77DF55DD-0EAC-4F8F-B2B7-045EBBA3DA3F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5:14.544" v="207" actId="1076"/>
        <pc:sldMkLst>
          <pc:docMk/>
          <pc:sldMk cId="4253878709" sldId="276"/>
        </pc:sldMkLst>
        <pc:spChg chg="del">
          <ac:chgData name="Sheets, Annette" userId="74f4f290-db6a-4520-bf9a-e248d4ee50f6" providerId="ADAL" clId="{7618A0C9-70A6-479D-A5E4-80E505E55C89}" dt="2019-03-07T00:34:27.583" v="195" actId="478"/>
          <ac:spMkLst>
            <pc:docMk/>
            <pc:sldMk cId="4253878709" sldId="276"/>
            <ac:spMk id="2" creationId="{C3866530-4853-40D6-BF25-655B7A378C76}"/>
          </ac:spMkLst>
        </pc:spChg>
        <pc:spChg chg="del">
          <ac:chgData name="Sheets, Annette" userId="74f4f290-db6a-4520-bf9a-e248d4ee50f6" providerId="ADAL" clId="{7618A0C9-70A6-479D-A5E4-80E505E55C89}" dt="2019-03-07T00:20:11.352" v="73"/>
          <ac:spMkLst>
            <pc:docMk/>
            <pc:sldMk cId="4253878709" sldId="276"/>
            <ac:spMk id="3" creationId="{FE3FC4DA-4815-4C83-8494-880B4821043D}"/>
          </ac:spMkLst>
        </pc:spChg>
        <pc:picChg chg="add mod">
          <ac:chgData name="Sheets, Annette" userId="74f4f290-db6a-4520-bf9a-e248d4ee50f6" providerId="ADAL" clId="{7618A0C9-70A6-479D-A5E4-80E505E55C89}" dt="2019-03-07T00:35:14.544" v="207" actId="1076"/>
          <ac:picMkLst>
            <pc:docMk/>
            <pc:sldMk cId="4253878709" sldId="276"/>
            <ac:picMk id="5" creationId="{9BC154B1-8172-4E3F-B694-F0A610BCF0A9}"/>
          </ac:picMkLst>
        </pc:picChg>
        <pc:picChg chg="add del mod">
          <ac:chgData name="Sheets, Annette" userId="74f4f290-db6a-4520-bf9a-e248d4ee50f6" providerId="ADAL" clId="{7618A0C9-70A6-479D-A5E4-80E505E55C89}" dt="2019-03-07T00:34:53.231" v="202"/>
          <ac:picMkLst>
            <pc:docMk/>
            <pc:sldMk cId="4253878709" sldId="276"/>
            <ac:picMk id="7" creationId="{521CEA0D-8E43-4C26-AB25-2CC50B7576DF}"/>
          </ac:picMkLst>
        </pc:picChg>
        <pc:picChg chg="add del mod">
          <ac:chgData name="Sheets, Annette" userId="74f4f290-db6a-4520-bf9a-e248d4ee50f6" providerId="ADAL" clId="{7618A0C9-70A6-479D-A5E4-80E505E55C89}" dt="2019-03-07T00:34:45.416" v="200"/>
          <ac:picMkLst>
            <pc:docMk/>
            <pc:sldMk cId="4253878709" sldId="276"/>
            <ac:picMk id="9" creationId="{5F981193-CDF0-4DEC-8908-6E5F154A3326}"/>
          </ac:picMkLst>
        </pc:picChg>
        <pc:picChg chg="add del mod">
          <ac:chgData name="Sheets, Annette" userId="74f4f290-db6a-4520-bf9a-e248d4ee50f6" providerId="ADAL" clId="{7618A0C9-70A6-479D-A5E4-80E505E55C89}" dt="2019-03-07T00:33:55.941" v="192"/>
          <ac:picMkLst>
            <pc:docMk/>
            <pc:sldMk cId="4253878709" sldId="276"/>
            <ac:picMk id="11" creationId="{0D0E8FB9-8731-4EC1-A125-E84EEFDC70A4}"/>
          </ac:picMkLst>
        </pc:picChg>
        <pc:picChg chg="add del mod">
          <ac:chgData name="Sheets, Annette" userId="74f4f290-db6a-4520-bf9a-e248d4ee50f6" providerId="ADAL" clId="{7618A0C9-70A6-479D-A5E4-80E505E55C89}" dt="2019-03-07T00:33:46.532" v="190"/>
          <ac:picMkLst>
            <pc:docMk/>
            <pc:sldMk cId="4253878709" sldId="276"/>
            <ac:picMk id="13" creationId="{7337B8CA-033B-4263-AF6A-512A03039BFB}"/>
          </ac:picMkLst>
        </pc:picChg>
        <pc:picChg chg="add del mod">
          <ac:chgData name="Sheets, Annette" userId="74f4f290-db6a-4520-bf9a-e248d4ee50f6" providerId="ADAL" clId="{7618A0C9-70A6-479D-A5E4-80E505E55C89}" dt="2019-03-07T00:33:33.621" v="187"/>
          <ac:picMkLst>
            <pc:docMk/>
            <pc:sldMk cId="4253878709" sldId="276"/>
            <ac:picMk id="15" creationId="{F612BE2D-7670-4A3E-B258-F7084FE3203B}"/>
          </ac:picMkLst>
        </pc:picChg>
        <pc:picChg chg="add del mod">
          <ac:chgData name="Sheets, Annette" userId="74f4f290-db6a-4520-bf9a-e248d4ee50f6" providerId="ADAL" clId="{7618A0C9-70A6-479D-A5E4-80E505E55C89}" dt="2019-03-07T00:33:15.839" v="183"/>
          <ac:picMkLst>
            <pc:docMk/>
            <pc:sldMk cId="4253878709" sldId="276"/>
            <ac:picMk id="17" creationId="{25CF2068-B31E-4279-958B-9F662F158392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8:13.749" v="244" actId="1076"/>
        <pc:sldMkLst>
          <pc:docMk/>
          <pc:sldMk cId="1846314252" sldId="277"/>
        </pc:sldMkLst>
        <pc:spChg chg="del">
          <ac:chgData name="Sheets, Annette" userId="74f4f290-db6a-4520-bf9a-e248d4ee50f6" providerId="ADAL" clId="{7618A0C9-70A6-479D-A5E4-80E505E55C89}" dt="2019-03-07T00:38:00.449" v="241" actId="478"/>
          <ac:spMkLst>
            <pc:docMk/>
            <pc:sldMk cId="1846314252" sldId="277"/>
            <ac:spMk id="2" creationId="{DC9A251C-5075-4350-920E-732CEC15589E}"/>
          </ac:spMkLst>
        </pc:spChg>
        <pc:spChg chg="del">
          <ac:chgData name="Sheets, Annette" userId="74f4f290-db6a-4520-bf9a-e248d4ee50f6" providerId="ADAL" clId="{7618A0C9-70A6-479D-A5E4-80E505E55C89}" dt="2019-03-07T00:37:57.527" v="240" actId="478"/>
          <ac:spMkLst>
            <pc:docMk/>
            <pc:sldMk cId="1846314252" sldId="277"/>
            <ac:spMk id="3" creationId="{5D628F19-F5CA-4EF2-A18A-AC05A55D35B5}"/>
          </ac:spMkLst>
        </pc:spChg>
        <pc:picChg chg="add mod">
          <ac:chgData name="Sheets, Annette" userId="74f4f290-db6a-4520-bf9a-e248d4ee50f6" providerId="ADAL" clId="{7618A0C9-70A6-479D-A5E4-80E505E55C89}" dt="2019-03-07T00:38:13.749" v="244" actId="1076"/>
          <ac:picMkLst>
            <pc:docMk/>
            <pc:sldMk cId="1846314252" sldId="277"/>
            <ac:picMk id="5122" creationId="{2B35A282-4442-46FE-AC7B-12F8EA4BB503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24:08.490" v="113" actId="1076"/>
        <pc:sldMkLst>
          <pc:docMk/>
          <pc:sldMk cId="3049549396" sldId="278"/>
        </pc:sldMkLst>
        <pc:spChg chg="del">
          <ac:chgData name="Sheets, Annette" userId="74f4f290-db6a-4520-bf9a-e248d4ee50f6" providerId="ADAL" clId="{7618A0C9-70A6-479D-A5E4-80E505E55C89}" dt="2019-03-07T00:23:59.167" v="111" actId="478"/>
          <ac:spMkLst>
            <pc:docMk/>
            <pc:sldMk cId="3049549396" sldId="278"/>
            <ac:spMk id="2" creationId="{E85A6200-1ED3-411F-BF07-434C9EFA52FF}"/>
          </ac:spMkLst>
        </pc:spChg>
        <pc:spChg chg="del">
          <ac:chgData name="Sheets, Annette" userId="74f4f290-db6a-4520-bf9a-e248d4ee50f6" providerId="ADAL" clId="{7618A0C9-70A6-479D-A5E4-80E505E55C89}" dt="2019-03-07T00:23:03.527" v="100"/>
          <ac:spMkLst>
            <pc:docMk/>
            <pc:sldMk cId="3049549396" sldId="278"/>
            <ac:spMk id="3" creationId="{1F16AB6F-5AC8-4D09-AABC-7A285AC3CE0D}"/>
          </ac:spMkLst>
        </pc:spChg>
        <pc:picChg chg="add mod">
          <ac:chgData name="Sheets, Annette" userId="74f4f290-db6a-4520-bf9a-e248d4ee50f6" providerId="ADAL" clId="{7618A0C9-70A6-479D-A5E4-80E505E55C89}" dt="2019-03-07T00:24:08.490" v="113" actId="1076"/>
          <ac:picMkLst>
            <pc:docMk/>
            <pc:sldMk cId="3049549396" sldId="278"/>
            <ac:picMk id="4" creationId="{A4367403-0244-433B-8CF8-421DA2956212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24:43.601" v="119" actId="1076"/>
        <pc:sldMkLst>
          <pc:docMk/>
          <pc:sldMk cId="1054315518" sldId="279"/>
        </pc:sldMkLst>
        <pc:spChg chg="del">
          <ac:chgData name="Sheets, Annette" userId="74f4f290-db6a-4520-bf9a-e248d4ee50f6" providerId="ADAL" clId="{7618A0C9-70A6-479D-A5E4-80E505E55C89}" dt="2019-03-07T00:24:29.045" v="116" actId="478"/>
          <ac:spMkLst>
            <pc:docMk/>
            <pc:sldMk cId="1054315518" sldId="279"/>
            <ac:spMk id="2" creationId="{285413D2-459E-4D19-8C27-67C83BD89A55}"/>
          </ac:spMkLst>
        </pc:spChg>
        <pc:spChg chg="del">
          <ac:chgData name="Sheets, Annette" userId="74f4f290-db6a-4520-bf9a-e248d4ee50f6" providerId="ADAL" clId="{7618A0C9-70A6-479D-A5E4-80E505E55C89}" dt="2019-03-07T00:23:19.768" v="103"/>
          <ac:spMkLst>
            <pc:docMk/>
            <pc:sldMk cId="1054315518" sldId="279"/>
            <ac:spMk id="3" creationId="{7C0AB739-00B5-45A9-9F71-0C86273F6FB9}"/>
          </ac:spMkLst>
        </pc:spChg>
        <pc:spChg chg="add del mod">
          <ac:chgData name="Sheets, Annette" userId="74f4f290-db6a-4520-bf9a-e248d4ee50f6" providerId="ADAL" clId="{7618A0C9-70A6-479D-A5E4-80E505E55C89}" dt="2019-03-07T00:24:26.494" v="115" actId="478"/>
          <ac:spMkLst>
            <pc:docMk/>
            <pc:sldMk cId="1054315518" sldId="279"/>
            <ac:spMk id="6" creationId="{12733539-C1D6-4618-99B3-A5358C961B51}"/>
          </ac:spMkLst>
        </pc:spChg>
        <pc:picChg chg="add del mod">
          <ac:chgData name="Sheets, Annette" userId="74f4f290-db6a-4520-bf9a-e248d4ee50f6" providerId="ADAL" clId="{7618A0C9-70A6-479D-A5E4-80E505E55C89}" dt="2019-03-07T00:24:43.601" v="119" actId="1076"/>
          <ac:picMkLst>
            <pc:docMk/>
            <pc:sldMk cId="1054315518" sldId="279"/>
            <ac:picMk id="4" creationId="{9B94198E-D1AB-408A-AA70-AD3C1ABFA975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25:12.751" v="122" actId="1076"/>
        <pc:sldMkLst>
          <pc:docMk/>
          <pc:sldMk cId="3932430489" sldId="280"/>
        </pc:sldMkLst>
        <pc:spChg chg="del">
          <ac:chgData name="Sheets, Annette" userId="74f4f290-db6a-4520-bf9a-e248d4ee50f6" providerId="ADAL" clId="{7618A0C9-70A6-479D-A5E4-80E505E55C89}" dt="2019-03-07T00:25:05.187" v="120" actId="478"/>
          <ac:spMkLst>
            <pc:docMk/>
            <pc:sldMk cId="3932430489" sldId="280"/>
            <ac:spMk id="2" creationId="{27BEA263-D91A-4CFB-A890-1C37E431A9B2}"/>
          </ac:spMkLst>
        </pc:spChg>
        <pc:spChg chg="del">
          <ac:chgData name="Sheets, Annette" userId="74f4f290-db6a-4520-bf9a-e248d4ee50f6" providerId="ADAL" clId="{7618A0C9-70A6-479D-A5E4-80E505E55C89}" dt="2019-03-07T00:23:31.365" v="105"/>
          <ac:spMkLst>
            <pc:docMk/>
            <pc:sldMk cId="3932430489" sldId="280"/>
            <ac:spMk id="3" creationId="{BAC4FDCE-192E-47F9-9266-8736200F73BB}"/>
          </ac:spMkLst>
        </pc:spChg>
        <pc:picChg chg="add mod">
          <ac:chgData name="Sheets, Annette" userId="74f4f290-db6a-4520-bf9a-e248d4ee50f6" providerId="ADAL" clId="{7618A0C9-70A6-479D-A5E4-80E505E55C89}" dt="2019-03-07T00:25:12.751" v="122" actId="1076"/>
          <ac:picMkLst>
            <pc:docMk/>
            <pc:sldMk cId="3932430489" sldId="280"/>
            <ac:picMk id="4" creationId="{8020488B-A7C5-40D3-9DC3-76A150DAD4C6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29:59.898" v="150" actId="1076"/>
        <pc:sldMkLst>
          <pc:docMk/>
          <pc:sldMk cId="2602621099" sldId="281"/>
        </pc:sldMkLst>
        <pc:spChg chg="del">
          <ac:chgData name="Sheets, Annette" userId="74f4f290-db6a-4520-bf9a-e248d4ee50f6" providerId="ADAL" clId="{7618A0C9-70A6-479D-A5E4-80E505E55C89}" dt="2019-03-07T00:25:21.813" v="124" actId="478"/>
          <ac:spMkLst>
            <pc:docMk/>
            <pc:sldMk cId="2602621099" sldId="281"/>
            <ac:spMk id="2" creationId="{8B6AE80A-B7DB-4119-9949-1872A10FDD09}"/>
          </ac:spMkLst>
        </pc:spChg>
        <pc:spChg chg="del">
          <ac:chgData name="Sheets, Annette" userId="74f4f290-db6a-4520-bf9a-e248d4ee50f6" providerId="ADAL" clId="{7618A0C9-70A6-479D-A5E4-80E505E55C89}" dt="2019-03-07T00:25:18.936" v="123" actId="478"/>
          <ac:spMkLst>
            <pc:docMk/>
            <pc:sldMk cId="2602621099" sldId="281"/>
            <ac:spMk id="3" creationId="{7C3516C1-9E59-4A03-BA1D-68E9FE2B32B6}"/>
          </ac:spMkLst>
        </pc:spChg>
        <pc:picChg chg="add mod">
          <ac:chgData name="Sheets, Annette" userId="74f4f290-db6a-4520-bf9a-e248d4ee50f6" providerId="ADAL" clId="{7618A0C9-70A6-479D-A5E4-80E505E55C89}" dt="2019-03-07T00:29:59.898" v="150" actId="1076"/>
          <ac:picMkLst>
            <pc:docMk/>
            <pc:sldMk cId="2602621099" sldId="281"/>
            <ac:picMk id="4" creationId="{61900581-A633-4F58-8C4D-DAEBAB27D5D4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0:21.836" v="153" actId="1076"/>
        <pc:sldMkLst>
          <pc:docMk/>
          <pc:sldMk cId="1769045695" sldId="282"/>
        </pc:sldMkLst>
        <pc:spChg chg="del">
          <ac:chgData name="Sheets, Annette" userId="74f4f290-db6a-4520-bf9a-e248d4ee50f6" providerId="ADAL" clId="{7618A0C9-70A6-479D-A5E4-80E505E55C89}" dt="2019-03-07T00:25:31.136" v="126" actId="478"/>
          <ac:spMkLst>
            <pc:docMk/>
            <pc:sldMk cId="1769045695" sldId="282"/>
            <ac:spMk id="2" creationId="{1504BB69-6856-419E-9C51-686353340A51}"/>
          </ac:spMkLst>
        </pc:spChg>
        <pc:spChg chg="del">
          <ac:chgData name="Sheets, Annette" userId="74f4f290-db6a-4520-bf9a-e248d4ee50f6" providerId="ADAL" clId="{7618A0C9-70A6-479D-A5E4-80E505E55C89}" dt="2019-03-07T00:25:27.302" v="125" actId="478"/>
          <ac:spMkLst>
            <pc:docMk/>
            <pc:sldMk cId="1769045695" sldId="282"/>
            <ac:spMk id="3" creationId="{23BE2070-B3A5-4A0F-9630-2DC82898CE96}"/>
          </ac:spMkLst>
        </pc:spChg>
        <pc:picChg chg="add mod">
          <ac:chgData name="Sheets, Annette" userId="74f4f290-db6a-4520-bf9a-e248d4ee50f6" providerId="ADAL" clId="{7618A0C9-70A6-479D-A5E4-80E505E55C89}" dt="2019-03-07T00:30:21.836" v="153" actId="1076"/>
          <ac:picMkLst>
            <pc:docMk/>
            <pc:sldMk cId="1769045695" sldId="282"/>
            <ac:picMk id="4" creationId="{31EF15E9-E1FE-4FC5-B19E-FB46D2CE163B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0:53.562" v="155" actId="1076"/>
        <pc:sldMkLst>
          <pc:docMk/>
          <pc:sldMk cId="930506741" sldId="283"/>
        </pc:sldMkLst>
        <pc:spChg chg="del">
          <ac:chgData name="Sheets, Annette" userId="74f4f290-db6a-4520-bf9a-e248d4ee50f6" providerId="ADAL" clId="{7618A0C9-70A6-479D-A5E4-80E505E55C89}" dt="2019-03-07T00:25:38.331" v="128" actId="478"/>
          <ac:spMkLst>
            <pc:docMk/>
            <pc:sldMk cId="930506741" sldId="283"/>
            <ac:spMk id="2" creationId="{5FDEC562-11F8-4DA6-9E59-8BC5A9C1BC94}"/>
          </ac:spMkLst>
        </pc:spChg>
        <pc:spChg chg="del">
          <ac:chgData name="Sheets, Annette" userId="74f4f290-db6a-4520-bf9a-e248d4ee50f6" providerId="ADAL" clId="{7618A0C9-70A6-479D-A5E4-80E505E55C89}" dt="2019-03-07T00:25:35.895" v="127" actId="478"/>
          <ac:spMkLst>
            <pc:docMk/>
            <pc:sldMk cId="930506741" sldId="283"/>
            <ac:spMk id="3" creationId="{7019E5AD-0993-40A1-9B70-574CA4461E9F}"/>
          </ac:spMkLst>
        </pc:spChg>
        <pc:picChg chg="add mod">
          <ac:chgData name="Sheets, Annette" userId="74f4f290-db6a-4520-bf9a-e248d4ee50f6" providerId="ADAL" clId="{7618A0C9-70A6-479D-A5E4-80E505E55C89}" dt="2019-03-07T00:30:53.562" v="155" actId="1076"/>
          <ac:picMkLst>
            <pc:docMk/>
            <pc:sldMk cId="930506741" sldId="283"/>
            <ac:picMk id="4" creationId="{491C3335-80AE-4360-8D7D-355CD03795EA}"/>
          </ac:picMkLst>
        </pc:picChg>
      </pc:sldChg>
      <pc:sldChg chg="delSp add del">
        <pc:chgData name="Sheets, Annette" userId="74f4f290-db6a-4520-bf9a-e248d4ee50f6" providerId="ADAL" clId="{7618A0C9-70A6-479D-A5E4-80E505E55C89}" dt="2019-03-07T00:29:39.282" v="147" actId="2696"/>
        <pc:sldMkLst>
          <pc:docMk/>
          <pc:sldMk cId="2111300102" sldId="284"/>
        </pc:sldMkLst>
        <pc:spChg chg="del">
          <ac:chgData name="Sheets, Annette" userId="74f4f290-db6a-4520-bf9a-e248d4ee50f6" providerId="ADAL" clId="{7618A0C9-70A6-479D-A5E4-80E505E55C89}" dt="2019-03-07T00:27:49.236" v="130" actId="478"/>
          <ac:spMkLst>
            <pc:docMk/>
            <pc:sldMk cId="2111300102" sldId="284"/>
            <ac:spMk id="2" creationId="{1DDC9C81-D950-4E59-9CB9-611E619F1D94}"/>
          </ac:spMkLst>
        </pc:spChg>
        <pc:spChg chg="del">
          <ac:chgData name="Sheets, Annette" userId="74f4f290-db6a-4520-bf9a-e248d4ee50f6" providerId="ADAL" clId="{7618A0C9-70A6-479D-A5E4-80E505E55C89}" dt="2019-03-07T00:27:46.231" v="129" actId="478"/>
          <ac:spMkLst>
            <pc:docMk/>
            <pc:sldMk cId="2111300102" sldId="284"/>
            <ac:spMk id="3" creationId="{D39B5F54-ED1E-4F01-A85B-F1D79EB1AB0E}"/>
          </ac:spMkLst>
        </pc:spChg>
      </pc:sldChg>
      <pc:sldChg chg="addSp delSp modSp add">
        <pc:chgData name="Sheets, Annette" userId="74f4f290-db6a-4520-bf9a-e248d4ee50f6" providerId="ADAL" clId="{7618A0C9-70A6-479D-A5E4-80E505E55C89}" dt="2019-03-07T00:31:14.572" v="160" actId="1076"/>
        <pc:sldMkLst>
          <pc:docMk/>
          <pc:sldMk cId="3377866323" sldId="285"/>
        </pc:sldMkLst>
        <pc:spChg chg="del">
          <ac:chgData name="Sheets, Annette" userId="74f4f290-db6a-4520-bf9a-e248d4ee50f6" providerId="ADAL" clId="{7618A0C9-70A6-479D-A5E4-80E505E55C89}" dt="2019-03-07T00:31:03.337" v="157" actId="478"/>
          <ac:spMkLst>
            <pc:docMk/>
            <pc:sldMk cId="3377866323" sldId="285"/>
            <ac:spMk id="2" creationId="{CB4E36C4-C145-46D2-92E6-7B5CA878C3C9}"/>
          </ac:spMkLst>
        </pc:spChg>
        <pc:spChg chg="del">
          <ac:chgData name="Sheets, Annette" userId="74f4f290-db6a-4520-bf9a-e248d4ee50f6" providerId="ADAL" clId="{7618A0C9-70A6-479D-A5E4-80E505E55C89}" dt="2019-03-07T00:31:00.271" v="156" actId="478"/>
          <ac:spMkLst>
            <pc:docMk/>
            <pc:sldMk cId="3377866323" sldId="285"/>
            <ac:spMk id="3" creationId="{F1DE9074-D71D-4C0F-AEF1-C851E16550A3}"/>
          </ac:spMkLst>
        </pc:spChg>
        <pc:picChg chg="add mod">
          <ac:chgData name="Sheets, Annette" userId="74f4f290-db6a-4520-bf9a-e248d4ee50f6" providerId="ADAL" clId="{7618A0C9-70A6-479D-A5E4-80E505E55C89}" dt="2019-03-07T00:31:14.572" v="160" actId="1076"/>
          <ac:picMkLst>
            <pc:docMk/>
            <pc:sldMk cId="3377866323" sldId="285"/>
            <ac:picMk id="4" creationId="{1FA89022-B0BD-43B1-9B70-C87ECE972726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1:52.682" v="166" actId="1076"/>
        <pc:sldMkLst>
          <pc:docMk/>
          <pc:sldMk cId="4150965075" sldId="286"/>
        </pc:sldMkLst>
        <pc:spChg chg="del">
          <ac:chgData name="Sheets, Annette" userId="74f4f290-db6a-4520-bf9a-e248d4ee50f6" providerId="ADAL" clId="{7618A0C9-70A6-479D-A5E4-80E505E55C89}" dt="2019-03-07T00:31:21.833" v="161" actId="478"/>
          <ac:spMkLst>
            <pc:docMk/>
            <pc:sldMk cId="4150965075" sldId="286"/>
            <ac:spMk id="2" creationId="{3170EED0-252B-4106-88BE-11CD21A37284}"/>
          </ac:spMkLst>
        </pc:spChg>
        <pc:spChg chg="del">
          <ac:chgData name="Sheets, Annette" userId="74f4f290-db6a-4520-bf9a-e248d4ee50f6" providerId="ADAL" clId="{7618A0C9-70A6-479D-A5E4-80E505E55C89}" dt="2019-03-07T00:31:24.604" v="162" actId="478"/>
          <ac:spMkLst>
            <pc:docMk/>
            <pc:sldMk cId="4150965075" sldId="286"/>
            <ac:spMk id="3" creationId="{20F96D28-46CC-488E-987C-FB5FF2808579}"/>
          </ac:spMkLst>
        </pc:spChg>
        <pc:picChg chg="add mod modCrop">
          <ac:chgData name="Sheets, Annette" userId="74f4f290-db6a-4520-bf9a-e248d4ee50f6" providerId="ADAL" clId="{7618A0C9-70A6-479D-A5E4-80E505E55C89}" dt="2019-03-07T00:31:52.682" v="166" actId="1076"/>
          <ac:picMkLst>
            <pc:docMk/>
            <pc:sldMk cId="4150965075" sldId="286"/>
            <ac:picMk id="4" creationId="{1E176D50-105A-48DA-800D-9604BF3AEA34}"/>
          </ac:picMkLst>
        </pc:picChg>
      </pc:sldChg>
      <pc:sldChg chg="addSp delSp modSp add del">
        <pc:chgData name="Sheets, Annette" userId="74f4f290-db6a-4520-bf9a-e248d4ee50f6" providerId="ADAL" clId="{7618A0C9-70A6-479D-A5E4-80E505E55C89}" dt="2019-03-07T00:32:19.606" v="171" actId="2696"/>
        <pc:sldMkLst>
          <pc:docMk/>
          <pc:sldMk cId="701083503" sldId="287"/>
        </pc:sldMkLst>
        <pc:spChg chg="del">
          <ac:chgData name="Sheets, Annette" userId="74f4f290-db6a-4520-bf9a-e248d4ee50f6" providerId="ADAL" clId="{7618A0C9-70A6-479D-A5E4-80E505E55C89}" dt="2019-03-07T00:31:58.988" v="167" actId="478"/>
          <ac:spMkLst>
            <pc:docMk/>
            <pc:sldMk cId="701083503" sldId="287"/>
            <ac:spMk id="2" creationId="{BBFF9FB4-6F4A-42B7-965B-A96C02403245}"/>
          </ac:spMkLst>
        </pc:spChg>
        <pc:spChg chg="del">
          <ac:chgData name="Sheets, Annette" userId="74f4f290-db6a-4520-bf9a-e248d4ee50f6" providerId="ADAL" clId="{7618A0C9-70A6-479D-A5E4-80E505E55C89}" dt="2019-03-07T00:32:01.777" v="168" actId="478"/>
          <ac:spMkLst>
            <pc:docMk/>
            <pc:sldMk cId="701083503" sldId="287"/>
            <ac:spMk id="3" creationId="{01B3A733-DC6C-4B9D-9C25-9D86FC614B21}"/>
          </ac:spMkLst>
        </pc:spChg>
        <pc:picChg chg="add del mod">
          <ac:chgData name="Sheets, Annette" userId="74f4f290-db6a-4520-bf9a-e248d4ee50f6" providerId="ADAL" clId="{7618A0C9-70A6-479D-A5E4-80E505E55C89}" dt="2019-03-07T00:32:15.311" v="170" actId="478"/>
          <ac:picMkLst>
            <pc:docMk/>
            <pc:sldMk cId="701083503" sldId="287"/>
            <ac:picMk id="4" creationId="{CAB8B4AF-0B71-47CC-B881-7C64C999EF66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6:59.401" v="227" actId="1076"/>
        <pc:sldMkLst>
          <pc:docMk/>
          <pc:sldMk cId="1704542248" sldId="287"/>
        </pc:sldMkLst>
        <pc:spChg chg="del">
          <ac:chgData name="Sheets, Annette" userId="74f4f290-db6a-4520-bf9a-e248d4ee50f6" providerId="ADAL" clId="{7618A0C9-70A6-479D-A5E4-80E505E55C89}" dt="2019-03-07T00:36:46.743" v="224" actId="478"/>
          <ac:spMkLst>
            <pc:docMk/>
            <pc:sldMk cId="1704542248" sldId="287"/>
            <ac:spMk id="2" creationId="{AF28F95A-ECED-4362-8479-B6184090947D}"/>
          </ac:spMkLst>
        </pc:spChg>
        <pc:spChg chg="del">
          <ac:chgData name="Sheets, Annette" userId="74f4f290-db6a-4520-bf9a-e248d4ee50f6" providerId="ADAL" clId="{7618A0C9-70A6-479D-A5E4-80E505E55C89}" dt="2019-03-07T00:36:43.044" v="223" actId="478"/>
          <ac:spMkLst>
            <pc:docMk/>
            <pc:sldMk cId="1704542248" sldId="287"/>
            <ac:spMk id="3" creationId="{14F7D4E1-46B3-4C10-83CE-DF58C9D766A4}"/>
          </ac:spMkLst>
        </pc:spChg>
        <pc:picChg chg="add mod">
          <ac:chgData name="Sheets, Annette" userId="74f4f290-db6a-4520-bf9a-e248d4ee50f6" providerId="ADAL" clId="{7618A0C9-70A6-479D-A5E4-80E505E55C89}" dt="2019-03-07T00:36:59.401" v="227" actId="1076"/>
          <ac:picMkLst>
            <pc:docMk/>
            <pc:sldMk cId="1704542248" sldId="287"/>
            <ac:picMk id="4" creationId="{F370A79B-5352-4897-A925-865CEF23BD28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7:27.584" v="232" actId="1076"/>
        <pc:sldMkLst>
          <pc:docMk/>
          <pc:sldMk cId="3139524595" sldId="288"/>
        </pc:sldMkLst>
        <pc:spChg chg="del">
          <ac:chgData name="Sheets, Annette" userId="74f4f290-db6a-4520-bf9a-e248d4ee50f6" providerId="ADAL" clId="{7618A0C9-70A6-479D-A5E4-80E505E55C89}" dt="2019-03-07T00:37:14.865" v="229" actId="478"/>
          <ac:spMkLst>
            <pc:docMk/>
            <pc:sldMk cId="3139524595" sldId="288"/>
            <ac:spMk id="2" creationId="{FBB4C660-EB48-4F67-B7AA-FAF3F3B80A66}"/>
          </ac:spMkLst>
        </pc:spChg>
        <pc:spChg chg="del">
          <ac:chgData name="Sheets, Annette" userId="74f4f290-db6a-4520-bf9a-e248d4ee50f6" providerId="ADAL" clId="{7618A0C9-70A6-479D-A5E4-80E505E55C89}" dt="2019-03-07T00:37:10.754" v="228" actId="478"/>
          <ac:spMkLst>
            <pc:docMk/>
            <pc:sldMk cId="3139524595" sldId="288"/>
            <ac:spMk id="3" creationId="{D2B0F2D7-2DD2-4002-A585-81D21D921354}"/>
          </ac:spMkLst>
        </pc:spChg>
        <pc:picChg chg="add mod">
          <ac:chgData name="Sheets, Annette" userId="74f4f290-db6a-4520-bf9a-e248d4ee50f6" providerId="ADAL" clId="{7618A0C9-70A6-479D-A5E4-80E505E55C89}" dt="2019-03-07T00:37:27.584" v="232" actId="1076"/>
          <ac:picMkLst>
            <pc:docMk/>
            <pc:sldMk cId="3139524595" sldId="288"/>
            <ac:picMk id="4" creationId="{10AA9704-E23A-41B7-B819-81E8C40CD81B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7:46.234" v="237" actId="1076"/>
        <pc:sldMkLst>
          <pc:docMk/>
          <pc:sldMk cId="435855336" sldId="289"/>
        </pc:sldMkLst>
        <pc:spChg chg="del">
          <ac:chgData name="Sheets, Annette" userId="74f4f290-db6a-4520-bf9a-e248d4ee50f6" providerId="ADAL" clId="{7618A0C9-70A6-479D-A5E4-80E505E55C89}" dt="2019-03-07T00:37:36.298" v="234" actId="478"/>
          <ac:spMkLst>
            <pc:docMk/>
            <pc:sldMk cId="435855336" sldId="289"/>
            <ac:spMk id="2" creationId="{54BF2C31-80BE-49D3-AFA8-3A40E4E7CF35}"/>
          </ac:spMkLst>
        </pc:spChg>
        <pc:spChg chg="del">
          <ac:chgData name="Sheets, Annette" userId="74f4f290-db6a-4520-bf9a-e248d4ee50f6" providerId="ADAL" clId="{7618A0C9-70A6-479D-A5E4-80E505E55C89}" dt="2019-03-07T00:37:32.591" v="233" actId="478"/>
          <ac:spMkLst>
            <pc:docMk/>
            <pc:sldMk cId="435855336" sldId="289"/>
            <ac:spMk id="3" creationId="{5347E485-CA87-49C1-9191-C90723E4D02E}"/>
          </ac:spMkLst>
        </pc:spChg>
        <pc:picChg chg="add mod">
          <ac:chgData name="Sheets, Annette" userId="74f4f290-db6a-4520-bf9a-e248d4ee50f6" providerId="ADAL" clId="{7618A0C9-70A6-479D-A5E4-80E505E55C89}" dt="2019-03-07T00:37:46.234" v="237" actId="1076"/>
          <ac:picMkLst>
            <pc:docMk/>
            <pc:sldMk cId="435855336" sldId="289"/>
            <ac:picMk id="4" creationId="{41309CA9-D55B-46AD-9042-04A0FA8CD6A8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6:37.209" v="222" actId="1076"/>
        <pc:sldMkLst>
          <pc:docMk/>
          <pc:sldMk cId="1847909754" sldId="290"/>
        </pc:sldMkLst>
        <pc:spChg chg="del">
          <ac:chgData name="Sheets, Annette" userId="74f4f290-db6a-4520-bf9a-e248d4ee50f6" providerId="ADAL" clId="{7618A0C9-70A6-479D-A5E4-80E505E55C89}" dt="2019-03-07T00:36:25.281" v="219" actId="478"/>
          <ac:spMkLst>
            <pc:docMk/>
            <pc:sldMk cId="1847909754" sldId="290"/>
            <ac:spMk id="2" creationId="{35442BD1-B8F4-4226-AC23-17383C36D390}"/>
          </ac:spMkLst>
        </pc:spChg>
        <pc:spChg chg="del">
          <ac:chgData name="Sheets, Annette" userId="74f4f290-db6a-4520-bf9a-e248d4ee50f6" providerId="ADAL" clId="{7618A0C9-70A6-479D-A5E4-80E505E55C89}" dt="2019-03-07T00:36:23.200" v="218" actId="478"/>
          <ac:spMkLst>
            <pc:docMk/>
            <pc:sldMk cId="1847909754" sldId="290"/>
            <ac:spMk id="3" creationId="{2277B43A-9C4E-4F1E-9340-006C7B9267CC}"/>
          </ac:spMkLst>
        </pc:spChg>
        <pc:picChg chg="add mod">
          <ac:chgData name="Sheets, Annette" userId="74f4f290-db6a-4520-bf9a-e248d4ee50f6" providerId="ADAL" clId="{7618A0C9-70A6-479D-A5E4-80E505E55C89}" dt="2019-03-07T00:36:37.209" v="222" actId="1076"/>
          <ac:picMkLst>
            <pc:docMk/>
            <pc:sldMk cId="1847909754" sldId="290"/>
            <ac:picMk id="4" creationId="{17AFEDCD-5F74-4FA5-9844-4E7451140CDB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5:39.340" v="211" actId="1076"/>
        <pc:sldMkLst>
          <pc:docMk/>
          <pc:sldMk cId="2684409647" sldId="291"/>
        </pc:sldMkLst>
        <pc:spChg chg="del">
          <ac:chgData name="Sheets, Annette" userId="74f4f290-db6a-4520-bf9a-e248d4ee50f6" providerId="ADAL" clId="{7618A0C9-70A6-479D-A5E4-80E505E55C89}" dt="2019-03-07T00:35:26.559" v="209" actId="478"/>
          <ac:spMkLst>
            <pc:docMk/>
            <pc:sldMk cId="2684409647" sldId="291"/>
            <ac:spMk id="2" creationId="{D8E5AEAE-ABC7-4FA0-B962-53225F7AC157}"/>
          </ac:spMkLst>
        </pc:spChg>
        <pc:spChg chg="del">
          <ac:chgData name="Sheets, Annette" userId="74f4f290-db6a-4520-bf9a-e248d4ee50f6" providerId="ADAL" clId="{7618A0C9-70A6-479D-A5E4-80E505E55C89}" dt="2019-03-07T00:35:23.353" v="208" actId="478"/>
          <ac:spMkLst>
            <pc:docMk/>
            <pc:sldMk cId="2684409647" sldId="291"/>
            <ac:spMk id="3" creationId="{70FB684A-0C2D-40FA-B31C-78C8DB6746FB}"/>
          </ac:spMkLst>
        </pc:spChg>
        <pc:picChg chg="add mod">
          <ac:chgData name="Sheets, Annette" userId="74f4f290-db6a-4520-bf9a-e248d4ee50f6" providerId="ADAL" clId="{7618A0C9-70A6-479D-A5E4-80E505E55C89}" dt="2019-03-07T00:35:39.340" v="211" actId="1076"/>
          <ac:picMkLst>
            <pc:docMk/>
            <pc:sldMk cId="2684409647" sldId="291"/>
            <ac:picMk id="4" creationId="{084E98FC-02BD-4317-A6CE-79DEFC64591E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36:10.808" v="216" actId="1076"/>
        <pc:sldMkLst>
          <pc:docMk/>
          <pc:sldMk cId="461971907" sldId="292"/>
        </pc:sldMkLst>
        <pc:spChg chg="del">
          <ac:chgData name="Sheets, Annette" userId="74f4f290-db6a-4520-bf9a-e248d4ee50f6" providerId="ADAL" clId="{7618A0C9-70A6-479D-A5E4-80E505E55C89}" dt="2019-03-07T00:35:48.894" v="212" actId="478"/>
          <ac:spMkLst>
            <pc:docMk/>
            <pc:sldMk cId="461971907" sldId="292"/>
            <ac:spMk id="2" creationId="{BA86CC98-761F-42AB-99B6-72DF49DF9797}"/>
          </ac:spMkLst>
        </pc:spChg>
        <pc:spChg chg="del">
          <ac:chgData name="Sheets, Annette" userId="74f4f290-db6a-4520-bf9a-e248d4ee50f6" providerId="ADAL" clId="{7618A0C9-70A6-479D-A5E4-80E505E55C89}" dt="2019-03-07T00:35:56.483" v="213" actId="478"/>
          <ac:spMkLst>
            <pc:docMk/>
            <pc:sldMk cId="461971907" sldId="292"/>
            <ac:spMk id="3" creationId="{1022D3D7-F2BA-4BF0-93EA-6AB34FFA7CD6}"/>
          </ac:spMkLst>
        </pc:spChg>
        <pc:picChg chg="add mod">
          <ac:chgData name="Sheets, Annette" userId="74f4f290-db6a-4520-bf9a-e248d4ee50f6" providerId="ADAL" clId="{7618A0C9-70A6-479D-A5E4-80E505E55C89}" dt="2019-03-07T00:36:10.808" v="216" actId="1076"/>
          <ac:picMkLst>
            <pc:docMk/>
            <pc:sldMk cId="461971907" sldId="292"/>
            <ac:picMk id="4" creationId="{A6A327A7-F245-4630-A57B-C4DF15C09EF8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40:39.024" v="271" actId="1076"/>
        <pc:sldMkLst>
          <pc:docMk/>
          <pc:sldMk cId="2036932358" sldId="293"/>
        </pc:sldMkLst>
        <pc:spChg chg="del">
          <ac:chgData name="Sheets, Annette" userId="74f4f290-db6a-4520-bf9a-e248d4ee50f6" providerId="ADAL" clId="{7618A0C9-70A6-479D-A5E4-80E505E55C89}" dt="2019-03-07T00:40:33.169" v="270" actId="478"/>
          <ac:spMkLst>
            <pc:docMk/>
            <pc:sldMk cId="2036932358" sldId="293"/>
            <ac:spMk id="2" creationId="{731CB57E-03D4-47C6-88C5-D4DDA1CE2FB2}"/>
          </ac:spMkLst>
        </pc:spChg>
        <pc:spChg chg="del">
          <ac:chgData name="Sheets, Annette" userId="74f4f290-db6a-4520-bf9a-e248d4ee50f6" providerId="ADAL" clId="{7618A0C9-70A6-479D-A5E4-80E505E55C89}" dt="2019-03-07T00:40:30.016" v="269" actId="478"/>
          <ac:spMkLst>
            <pc:docMk/>
            <pc:sldMk cId="2036932358" sldId="293"/>
            <ac:spMk id="3" creationId="{BB3A4199-B2F6-45C9-94AE-5AC7745EA500}"/>
          </ac:spMkLst>
        </pc:spChg>
        <pc:picChg chg="add mod">
          <ac:chgData name="Sheets, Annette" userId="74f4f290-db6a-4520-bf9a-e248d4ee50f6" providerId="ADAL" clId="{7618A0C9-70A6-479D-A5E4-80E505E55C89}" dt="2019-03-07T00:40:39.024" v="271" actId="1076"/>
          <ac:picMkLst>
            <pc:docMk/>
            <pc:sldMk cId="2036932358" sldId="293"/>
            <ac:picMk id="4" creationId="{23B2E859-EC51-450D-98EE-780D86CCA7CF}"/>
          </ac:picMkLst>
        </pc:picChg>
      </pc:sldChg>
      <pc:sldChg chg="add del">
        <pc:chgData name="Sheets, Annette" userId="74f4f290-db6a-4520-bf9a-e248d4ee50f6" providerId="ADAL" clId="{7618A0C9-70A6-479D-A5E4-80E505E55C89}" dt="2019-03-07T00:36:18.186" v="217" actId="2696"/>
        <pc:sldMkLst>
          <pc:docMk/>
          <pc:sldMk cId="3905412048" sldId="293"/>
        </pc:sldMkLst>
      </pc:sldChg>
      <pc:sldChg chg="addSp delSp modSp add">
        <pc:chgData name="Sheets, Annette" userId="74f4f290-db6a-4520-bf9a-e248d4ee50f6" providerId="ADAL" clId="{7618A0C9-70A6-479D-A5E4-80E505E55C89}" dt="2019-03-07T00:46:04.230" v="319" actId="1076"/>
        <pc:sldMkLst>
          <pc:docMk/>
          <pc:sldMk cId="2254482259" sldId="294"/>
        </pc:sldMkLst>
        <pc:spChg chg="del">
          <ac:chgData name="Sheets, Annette" userId="74f4f290-db6a-4520-bf9a-e248d4ee50f6" providerId="ADAL" clId="{7618A0C9-70A6-479D-A5E4-80E505E55C89}" dt="2019-03-07T00:45:51.241" v="316" actId="478"/>
          <ac:spMkLst>
            <pc:docMk/>
            <pc:sldMk cId="2254482259" sldId="294"/>
            <ac:spMk id="2" creationId="{791E074B-BBD9-4082-B641-F99069A99EE7}"/>
          </ac:spMkLst>
        </pc:spChg>
        <pc:spChg chg="del">
          <ac:chgData name="Sheets, Annette" userId="74f4f290-db6a-4520-bf9a-e248d4ee50f6" providerId="ADAL" clId="{7618A0C9-70A6-479D-A5E4-80E505E55C89}" dt="2019-03-07T00:45:47.458" v="315"/>
          <ac:spMkLst>
            <pc:docMk/>
            <pc:sldMk cId="2254482259" sldId="294"/>
            <ac:spMk id="3" creationId="{30F7B11A-F854-4C64-8AAE-5A942750A63C}"/>
          </ac:spMkLst>
        </pc:spChg>
        <pc:picChg chg="add mod">
          <ac:chgData name="Sheets, Annette" userId="74f4f290-db6a-4520-bf9a-e248d4ee50f6" providerId="ADAL" clId="{7618A0C9-70A6-479D-A5E4-80E505E55C89}" dt="2019-03-07T00:46:04.230" v="319" actId="1076"/>
          <ac:picMkLst>
            <pc:docMk/>
            <pc:sldMk cId="2254482259" sldId="294"/>
            <ac:picMk id="5" creationId="{130C9FC4-761C-462C-812A-D29BC1647EF6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49:15.760" v="325" actId="12"/>
        <pc:sldMkLst>
          <pc:docMk/>
          <pc:sldMk cId="413602325" sldId="295"/>
        </pc:sldMkLst>
        <pc:spChg chg="del">
          <ac:chgData name="Sheets, Annette" userId="74f4f290-db6a-4520-bf9a-e248d4ee50f6" providerId="ADAL" clId="{7618A0C9-70A6-479D-A5E4-80E505E55C89}" dt="2019-03-07T00:48:10.151" v="320"/>
          <ac:spMkLst>
            <pc:docMk/>
            <pc:sldMk cId="413602325" sldId="295"/>
            <ac:spMk id="3" creationId="{E9EA097D-38F8-44AA-B108-9D209629CFBA}"/>
          </ac:spMkLst>
        </pc:spChg>
        <pc:spChg chg="add del">
          <ac:chgData name="Sheets, Annette" userId="74f4f290-db6a-4520-bf9a-e248d4ee50f6" providerId="ADAL" clId="{7618A0C9-70A6-479D-A5E4-80E505E55C89}" dt="2019-03-07T00:48:18.092" v="321" actId="478"/>
          <ac:spMkLst>
            <pc:docMk/>
            <pc:sldMk cId="413602325" sldId="295"/>
            <ac:spMk id="4" creationId="{B26F2D54-AA84-4586-8316-FE56F210CDBC}"/>
          </ac:spMkLst>
        </pc:spChg>
        <pc:spChg chg="add del mod">
          <ac:chgData name="Sheets, Annette" userId="74f4f290-db6a-4520-bf9a-e248d4ee50f6" providerId="ADAL" clId="{7618A0C9-70A6-479D-A5E4-80E505E55C89}" dt="2019-03-07T00:48:34.151" v="322"/>
          <ac:spMkLst>
            <pc:docMk/>
            <pc:sldMk cId="413602325" sldId="295"/>
            <ac:spMk id="6" creationId="{7D09599F-27EC-4B1A-B89D-0436FB65CBF0}"/>
          </ac:spMkLst>
        </pc:spChg>
        <pc:spChg chg="add mod">
          <ac:chgData name="Sheets, Annette" userId="74f4f290-db6a-4520-bf9a-e248d4ee50f6" providerId="ADAL" clId="{7618A0C9-70A6-479D-A5E4-80E505E55C89}" dt="2019-03-07T00:49:15.760" v="325" actId="12"/>
          <ac:spMkLst>
            <pc:docMk/>
            <pc:sldMk cId="413602325" sldId="295"/>
            <ac:spMk id="7" creationId="{62311AE9-BEDA-4899-A65B-F2BAA686CF83}"/>
          </ac:spMkLst>
        </pc:spChg>
      </pc:sldChg>
      <pc:sldChg chg="addSp delSp modSp add">
        <pc:chgData name="Sheets, Annette" userId="74f4f290-db6a-4520-bf9a-e248d4ee50f6" providerId="ADAL" clId="{7618A0C9-70A6-479D-A5E4-80E505E55C89}" dt="2019-03-07T00:57:09.696" v="357" actId="1076"/>
        <pc:sldMkLst>
          <pc:docMk/>
          <pc:sldMk cId="2939405792" sldId="296"/>
        </pc:sldMkLst>
        <pc:spChg chg="del">
          <ac:chgData name="Sheets, Annette" userId="74f4f290-db6a-4520-bf9a-e248d4ee50f6" providerId="ADAL" clId="{7618A0C9-70A6-479D-A5E4-80E505E55C89}" dt="2019-03-07T00:56:59.375" v="354" actId="478"/>
          <ac:spMkLst>
            <pc:docMk/>
            <pc:sldMk cId="2939405792" sldId="296"/>
            <ac:spMk id="2" creationId="{0DB72A66-3344-4E04-8652-BF91F0445EB9}"/>
          </ac:spMkLst>
        </pc:spChg>
        <pc:spChg chg="del">
          <ac:chgData name="Sheets, Annette" userId="74f4f290-db6a-4520-bf9a-e248d4ee50f6" providerId="ADAL" clId="{7618A0C9-70A6-479D-A5E4-80E505E55C89}" dt="2019-03-07T00:49:55.547" v="326"/>
          <ac:spMkLst>
            <pc:docMk/>
            <pc:sldMk cId="2939405792" sldId="296"/>
            <ac:spMk id="3" creationId="{6886D251-273D-4EEA-9327-33F0192A57B3}"/>
          </ac:spMkLst>
        </pc:spChg>
        <pc:picChg chg="add mod">
          <ac:chgData name="Sheets, Annette" userId="74f4f290-db6a-4520-bf9a-e248d4ee50f6" providerId="ADAL" clId="{7618A0C9-70A6-479D-A5E4-80E505E55C89}" dt="2019-03-07T00:57:09.696" v="357" actId="1076"/>
          <ac:picMkLst>
            <pc:docMk/>
            <pc:sldMk cId="2939405792" sldId="296"/>
            <ac:picMk id="5" creationId="{BCE5DB95-C0BA-4443-A49F-8404083BDAC7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52:25.475" v="336" actId="1076"/>
        <pc:sldMkLst>
          <pc:docMk/>
          <pc:sldMk cId="2163650787" sldId="297"/>
        </pc:sldMkLst>
        <pc:spChg chg="del">
          <ac:chgData name="Sheets, Annette" userId="74f4f290-db6a-4520-bf9a-e248d4ee50f6" providerId="ADAL" clId="{7618A0C9-70A6-479D-A5E4-80E505E55C89}" dt="2019-03-07T00:50:59.979" v="330" actId="478"/>
          <ac:spMkLst>
            <pc:docMk/>
            <pc:sldMk cId="2163650787" sldId="297"/>
            <ac:spMk id="2" creationId="{DE59CF60-832C-4B15-A3D1-BAB04AC793FA}"/>
          </ac:spMkLst>
        </pc:spChg>
        <pc:spChg chg="del">
          <ac:chgData name="Sheets, Annette" userId="74f4f290-db6a-4520-bf9a-e248d4ee50f6" providerId="ADAL" clId="{7618A0C9-70A6-479D-A5E4-80E505E55C89}" dt="2019-03-07T00:50:56.148" v="329" actId="478"/>
          <ac:spMkLst>
            <pc:docMk/>
            <pc:sldMk cId="2163650787" sldId="297"/>
            <ac:spMk id="3" creationId="{7CB70A31-D957-4F74-9CCB-8D3C0E4AB630}"/>
          </ac:spMkLst>
        </pc:spChg>
        <pc:spChg chg="add del">
          <ac:chgData name="Sheets, Annette" userId="74f4f290-db6a-4520-bf9a-e248d4ee50f6" providerId="ADAL" clId="{7618A0C9-70A6-479D-A5E4-80E505E55C89}" dt="2019-03-07T00:50:56.148" v="329" actId="478"/>
          <ac:spMkLst>
            <pc:docMk/>
            <pc:sldMk cId="2163650787" sldId="297"/>
            <ac:spMk id="4" creationId="{88C8C5BF-BBAB-41CB-BD1C-8D144F9527B6}"/>
          </ac:spMkLst>
        </pc:spChg>
        <pc:spChg chg="add del">
          <ac:chgData name="Sheets, Annette" userId="74f4f290-db6a-4520-bf9a-e248d4ee50f6" providerId="ADAL" clId="{7618A0C9-70A6-479D-A5E4-80E505E55C89}" dt="2019-03-07T00:50:56.148" v="329" actId="478"/>
          <ac:spMkLst>
            <pc:docMk/>
            <pc:sldMk cId="2163650787" sldId="297"/>
            <ac:spMk id="5" creationId="{D852F2F7-C5CA-47DA-AC82-C162822DAEB2}"/>
          </ac:spMkLst>
        </pc:spChg>
        <pc:spChg chg="add del">
          <ac:chgData name="Sheets, Annette" userId="74f4f290-db6a-4520-bf9a-e248d4ee50f6" providerId="ADAL" clId="{7618A0C9-70A6-479D-A5E4-80E505E55C89}" dt="2019-03-07T00:50:56.148" v="329" actId="478"/>
          <ac:spMkLst>
            <pc:docMk/>
            <pc:sldMk cId="2163650787" sldId="297"/>
            <ac:spMk id="6" creationId="{482450B2-D2A0-45E7-8014-FED7E7F05C6C}"/>
          </ac:spMkLst>
        </pc:spChg>
        <pc:spChg chg="add mod">
          <ac:chgData name="Sheets, Annette" userId="74f4f290-db6a-4520-bf9a-e248d4ee50f6" providerId="ADAL" clId="{7618A0C9-70A6-479D-A5E4-80E505E55C89}" dt="2019-03-07T00:51:35.335" v="333" actId="1076"/>
          <ac:spMkLst>
            <pc:docMk/>
            <pc:sldMk cId="2163650787" sldId="297"/>
            <ac:spMk id="7" creationId="{B6313AFE-C486-42A8-9008-B6F8B3B464DC}"/>
          </ac:spMkLst>
        </pc:spChg>
        <pc:spChg chg="add mod">
          <ac:chgData name="Sheets, Annette" userId="74f4f290-db6a-4520-bf9a-e248d4ee50f6" providerId="ADAL" clId="{7618A0C9-70A6-479D-A5E4-80E505E55C89}" dt="2019-03-07T00:51:35.335" v="333" actId="1076"/>
          <ac:spMkLst>
            <pc:docMk/>
            <pc:sldMk cId="2163650787" sldId="297"/>
            <ac:spMk id="8" creationId="{A441EDF6-106A-4DC8-B51D-59C4BC33B96E}"/>
          </ac:spMkLst>
        </pc:spChg>
        <pc:spChg chg="add mod">
          <ac:chgData name="Sheets, Annette" userId="74f4f290-db6a-4520-bf9a-e248d4ee50f6" providerId="ADAL" clId="{7618A0C9-70A6-479D-A5E4-80E505E55C89}" dt="2019-03-07T00:51:35.335" v="333" actId="1076"/>
          <ac:spMkLst>
            <pc:docMk/>
            <pc:sldMk cId="2163650787" sldId="297"/>
            <ac:spMk id="9" creationId="{4088E08D-6881-4B04-A9CA-6AEECAD88C7C}"/>
          </ac:spMkLst>
        </pc:spChg>
        <pc:picChg chg="add del">
          <ac:chgData name="Sheets, Annette" userId="74f4f290-db6a-4520-bf9a-e248d4ee50f6" providerId="ADAL" clId="{7618A0C9-70A6-479D-A5E4-80E505E55C89}" dt="2019-03-07T00:50:56.148" v="329" actId="478"/>
          <ac:picMkLst>
            <pc:docMk/>
            <pc:sldMk cId="2163650787" sldId="297"/>
            <ac:picMk id="7169" creationId="{F17334FB-33B9-4D0C-962D-4BEC654AE69D}"/>
          </ac:picMkLst>
        </pc:picChg>
        <pc:picChg chg="add del">
          <ac:chgData name="Sheets, Annette" userId="74f4f290-db6a-4520-bf9a-e248d4ee50f6" providerId="ADAL" clId="{7618A0C9-70A6-479D-A5E4-80E505E55C89}" dt="2019-03-07T00:50:56.148" v="329" actId="478"/>
          <ac:picMkLst>
            <pc:docMk/>
            <pc:sldMk cId="2163650787" sldId="297"/>
            <ac:picMk id="7170" creationId="{79789783-B9C9-4944-944D-09B52446E5FE}"/>
          </ac:picMkLst>
        </pc:picChg>
        <pc:picChg chg="add mod">
          <ac:chgData name="Sheets, Annette" userId="74f4f290-db6a-4520-bf9a-e248d4ee50f6" providerId="ADAL" clId="{7618A0C9-70A6-479D-A5E4-80E505E55C89}" dt="2019-03-07T00:51:35.335" v="333" actId="1076"/>
          <ac:picMkLst>
            <pc:docMk/>
            <pc:sldMk cId="2163650787" sldId="297"/>
            <ac:picMk id="7174" creationId="{38862DFA-B7C0-4D07-839D-C187558AEDA7}"/>
          </ac:picMkLst>
        </pc:picChg>
        <pc:picChg chg="add mod">
          <ac:chgData name="Sheets, Annette" userId="74f4f290-db6a-4520-bf9a-e248d4ee50f6" providerId="ADAL" clId="{7618A0C9-70A6-479D-A5E4-80E505E55C89}" dt="2019-03-07T00:52:25.475" v="336" actId="1076"/>
          <ac:picMkLst>
            <pc:docMk/>
            <pc:sldMk cId="2163650787" sldId="297"/>
            <ac:picMk id="7175" creationId="{87D4178E-AE77-439D-8F6E-DEEDEA575858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57:33.299" v="361" actId="1076"/>
        <pc:sldMkLst>
          <pc:docMk/>
          <pc:sldMk cId="4155683488" sldId="298"/>
        </pc:sldMkLst>
        <pc:spChg chg="del">
          <ac:chgData name="Sheets, Annette" userId="74f4f290-db6a-4520-bf9a-e248d4ee50f6" providerId="ADAL" clId="{7618A0C9-70A6-479D-A5E4-80E505E55C89}" dt="2019-03-07T00:57:22.457" v="358" actId="478"/>
          <ac:spMkLst>
            <pc:docMk/>
            <pc:sldMk cId="4155683488" sldId="298"/>
            <ac:spMk id="2" creationId="{B8330AD9-A1CB-4171-92E8-0E4CD46B5F4D}"/>
          </ac:spMkLst>
        </pc:spChg>
        <pc:spChg chg="del">
          <ac:chgData name="Sheets, Annette" userId="74f4f290-db6a-4520-bf9a-e248d4ee50f6" providerId="ADAL" clId="{7618A0C9-70A6-479D-A5E4-80E505E55C89}" dt="2019-03-07T00:53:08.889" v="340"/>
          <ac:spMkLst>
            <pc:docMk/>
            <pc:sldMk cId="4155683488" sldId="298"/>
            <ac:spMk id="3" creationId="{407C5B8B-36B0-40E2-9BC3-F48DD3C96F5E}"/>
          </ac:spMkLst>
        </pc:spChg>
        <pc:picChg chg="add mod">
          <ac:chgData name="Sheets, Annette" userId="74f4f290-db6a-4520-bf9a-e248d4ee50f6" providerId="ADAL" clId="{7618A0C9-70A6-479D-A5E4-80E505E55C89}" dt="2019-03-07T00:57:33.299" v="361" actId="1076"/>
          <ac:picMkLst>
            <pc:docMk/>
            <pc:sldMk cId="4155683488" sldId="298"/>
            <ac:picMk id="5" creationId="{31B3BF1F-5725-4B9E-A9A1-AF355B9BC968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58:00.358" v="365" actId="1076"/>
        <pc:sldMkLst>
          <pc:docMk/>
          <pc:sldMk cId="343000302" sldId="299"/>
        </pc:sldMkLst>
        <pc:spChg chg="del">
          <ac:chgData name="Sheets, Annette" userId="74f4f290-db6a-4520-bf9a-e248d4ee50f6" providerId="ADAL" clId="{7618A0C9-70A6-479D-A5E4-80E505E55C89}" dt="2019-03-07T00:57:37.866" v="362" actId="478"/>
          <ac:spMkLst>
            <pc:docMk/>
            <pc:sldMk cId="343000302" sldId="299"/>
            <ac:spMk id="2" creationId="{63BA720B-5F25-468F-B7EC-90DEEE02ADE2}"/>
          </ac:spMkLst>
        </pc:spChg>
        <pc:spChg chg="del">
          <ac:chgData name="Sheets, Annette" userId="74f4f290-db6a-4520-bf9a-e248d4ee50f6" providerId="ADAL" clId="{7618A0C9-70A6-479D-A5E4-80E505E55C89}" dt="2019-03-07T00:53:28.278" v="341"/>
          <ac:spMkLst>
            <pc:docMk/>
            <pc:sldMk cId="343000302" sldId="299"/>
            <ac:spMk id="3" creationId="{3EC1A779-4451-4DB5-8A93-B1F0CDC314F7}"/>
          </ac:spMkLst>
        </pc:spChg>
        <pc:picChg chg="add mod">
          <ac:chgData name="Sheets, Annette" userId="74f4f290-db6a-4520-bf9a-e248d4ee50f6" providerId="ADAL" clId="{7618A0C9-70A6-479D-A5E4-80E505E55C89}" dt="2019-03-07T00:58:00.358" v="365" actId="1076"/>
          <ac:picMkLst>
            <pc:docMk/>
            <pc:sldMk cId="343000302" sldId="299"/>
            <ac:picMk id="5" creationId="{673FAAE8-99C1-4E92-A5D6-7502BB83B9A4}"/>
          </ac:picMkLst>
        </pc:picChg>
      </pc:sldChg>
      <pc:sldChg chg="addSp delSp modSp add ord">
        <pc:chgData name="Sheets, Annette" userId="74f4f290-db6a-4520-bf9a-e248d4ee50f6" providerId="ADAL" clId="{7618A0C9-70A6-479D-A5E4-80E505E55C89}" dt="2019-03-07T00:56:44.166" v="353"/>
        <pc:sldMkLst>
          <pc:docMk/>
          <pc:sldMk cId="1070027104" sldId="300"/>
        </pc:sldMkLst>
        <pc:spChg chg="del">
          <ac:chgData name="Sheets, Annette" userId="74f4f290-db6a-4520-bf9a-e248d4ee50f6" providerId="ADAL" clId="{7618A0C9-70A6-479D-A5E4-80E505E55C89}" dt="2019-03-07T00:53:46.553" v="342"/>
          <ac:spMkLst>
            <pc:docMk/>
            <pc:sldMk cId="1070027104" sldId="300"/>
            <ac:spMk id="3" creationId="{242C8442-DFBF-448C-9C49-BE43F3921911}"/>
          </ac:spMkLst>
        </pc:spChg>
        <pc:picChg chg="add mod">
          <ac:chgData name="Sheets, Annette" userId="74f4f290-db6a-4520-bf9a-e248d4ee50f6" providerId="ADAL" clId="{7618A0C9-70A6-479D-A5E4-80E505E55C89}" dt="2019-03-07T00:53:46.553" v="342"/>
          <ac:picMkLst>
            <pc:docMk/>
            <pc:sldMk cId="1070027104" sldId="300"/>
            <ac:picMk id="5" creationId="{429E2C3B-E9CC-440F-B2D4-0A1D60A16D98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58:19.959" v="369" actId="1076"/>
        <pc:sldMkLst>
          <pc:docMk/>
          <pc:sldMk cId="3313591027" sldId="301"/>
        </pc:sldMkLst>
        <pc:spChg chg="del">
          <ac:chgData name="Sheets, Annette" userId="74f4f290-db6a-4520-bf9a-e248d4ee50f6" providerId="ADAL" clId="{7618A0C9-70A6-479D-A5E4-80E505E55C89}" dt="2019-03-07T00:58:04.931" v="366" actId="478"/>
          <ac:spMkLst>
            <pc:docMk/>
            <pc:sldMk cId="3313591027" sldId="301"/>
            <ac:spMk id="2" creationId="{0C1A4672-32E6-464A-8671-21107A1EEC58}"/>
          </ac:spMkLst>
        </pc:spChg>
        <pc:spChg chg="del">
          <ac:chgData name="Sheets, Annette" userId="74f4f290-db6a-4520-bf9a-e248d4ee50f6" providerId="ADAL" clId="{7618A0C9-70A6-479D-A5E4-80E505E55C89}" dt="2019-03-07T00:54:23.736" v="344"/>
          <ac:spMkLst>
            <pc:docMk/>
            <pc:sldMk cId="3313591027" sldId="301"/>
            <ac:spMk id="3" creationId="{86BBFA82-3F79-4000-87DC-719A4ED84D9C}"/>
          </ac:spMkLst>
        </pc:spChg>
        <pc:picChg chg="add mod">
          <ac:chgData name="Sheets, Annette" userId="74f4f290-db6a-4520-bf9a-e248d4ee50f6" providerId="ADAL" clId="{7618A0C9-70A6-479D-A5E4-80E505E55C89}" dt="2019-03-07T00:58:19.959" v="369" actId="1076"/>
          <ac:picMkLst>
            <pc:docMk/>
            <pc:sldMk cId="3313591027" sldId="301"/>
            <ac:picMk id="5" creationId="{3BDF2613-D8C6-45CB-844A-F1122B6E7C9C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58:45.529" v="373" actId="1076"/>
        <pc:sldMkLst>
          <pc:docMk/>
          <pc:sldMk cId="2790229960" sldId="302"/>
        </pc:sldMkLst>
        <pc:spChg chg="del">
          <ac:chgData name="Sheets, Annette" userId="74f4f290-db6a-4520-bf9a-e248d4ee50f6" providerId="ADAL" clId="{7618A0C9-70A6-479D-A5E4-80E505E55C89}" dt="2019-03-07T00:58:33.279" v="370" actId="478"/>
          <ac:spMkLst>
            <pc:docMk/>
            <pc:sldMk cId="2790229960" sldId="302"/>
            <ac:spMk id="2" creationId="{7E79AA34-2227-4A87-B2F4-2740331AB419}"/>
          </ac:spMkLst>
        </pc:spChg>
        <pc:spChg chg="del">
          <ac:chgData name="Sheets, Annette" userId="74f4f290-db6a-4520-bf9a-e248d4ee50f6" providerId="ADAL" clId="{7618A0C9-70A6-479D-A5E4-80E505E55C89}" dt="2019-03-07T00:54:57.099" v="350"/>
          <ac:spMkLst>
            <pc:docMk/>
            <pc:sldMk cId="2790229960" sldId="302"/>
            <ac:spMk id="3" creationId="{D94994B5-1AE0-49F4-8CFA-95EEE1EB47EC}"/>
          </ac:spMkLst>
        </pc:spChg>
        <pc:picChg chg="add mod">
          <ac:chgData name="Sheets, Annette" userId="74f4f290-db6a-4520-bf9a-e248d4ee50f6" providerId="ADAL" clId="{7618A0C9-70A6-479D-A5E4-80E505E55C89}" dt="2019-03-07T00:58:45.529" v="373" actId="1076"/>
          <ac:picMkLst>
            <pc:docMk/>
            <pc:sldMk cId="2790229960" sldId="302"/>
            <ac:picMk id="5" creationId="{09DBFB38-3B8A-459D-A675-129F97E132EB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59:07.302" v="377" actId="1076"/>
        <pc:sldMkLst>
          <pc:docMk/>
          <pc:sldMk cId="3683409213" sldId="303"/>
        </pc:sldMkLst>
        <pc:spChg chg="del">
          <ac:chgData name="Sheets, Annette" userId="74f4f290-db6a-4520-bf9a-e248d4ee50f6" providerId="ADAL" clId="{7618A0C9-70A6-479D-A5E4-80E505E55C89}" dt="2019-03-07T00:58:54.694" v="374" actId="478"/>
          <ac:spMkLst>
            <pc:docMk/>
            <pc:sldMk cId="3683409213" sldId="303"/>
            <ac:spMk id="2" creationId="{990812AA-E9FF-42BA-86FF-2937DED8382C}"/>
          </ac:spMkLst>
        </pc:spChg>
        <pc:spChg chg="del">
          <ac:chgData name="Sheets, Annette" userId="74f4f290-db6a-4520-bf9a-e248d4ee50f6" providerId="ADAL" clId="{7618A0C9-70A6-479D-A5E4-80E505E55C89}" dt="2019-03-07T00:55:15.722" v="351"/>
          <ac:spMkLst>
            <pc:docMk/>
            <pc:sldMk cId="3683409213" sldId="303"/>
            <ac:spMk id="3" creationId="{46D2F924-B8EE-4D52-8484-1728B12A2BD1}"/>
          </ac:spMkLst>
        </pc:spChg>
        <pc:picChg chg="add mod">
          <ac:chgData name="Sheets, Annette" userId="74f4f290-db6a-4520-bf9a-e248d4ee50f6" providerId="ADAL" clId="{7618A0C9-70A6-479D-A5E4-80E505E55C89}" dt="2019-03-07T00:59:07.302" v="377" actId="1076"/>
          <ac:picMkLst>
            <pc:docMk/>
            <pc:sldMk cId="3683409213" sldId="303"/>
            <ac:picMk id="5" creationId="{5D5B0B78-F67F-4A31-B7C1-8631EF9CBD1F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0:59:27.399" v="381" actId="1076"/>
        <pc:sldMkLst>
          <pc:docMk/>
          <pc:sldMk cId="3742585345" sldId="304"/>
        </pc:sldMkLst>
        <pc:spChg chg="del">
          <ac:chgData name="Sheets, Annette" userId="74f4f290-db6a-4520-bf9a-e248d4ee50f6" providerId="ADAL" clId="{7618A0C9-70A6-479D-A5E4-80E505E55C89}" dt="2019-03-07T00:59:11.912" v="378" actId="478"/>
          <ac:spMkLst>
            <pc:docMk/>
            <pc:sldMk cId="3742585345" sldId="304"/>
            <ac:spMk id="2" creationId="{90BD05E8-1B1D-41A7-9EBA-B4295F6C3D99}"/>
          </ac:spMkLst>
        </pc:spChg>
        <pc:spChg chg="del">
          <ac:chgData name="Sheets, Annette" userId="74f4f290-db6a-4520-bf9a-e248d4ee50f6" providerId="ADAL" clId="{7618A0C9-70A6-479D-A5E4-80E505E55C89}" dt="2019-03-07T00:55:32.832" v="352"/>
          <ac:spMkLst>
            <pc:docMk/>
            <pc:sldMk cId="3742585345" sldId="304"/>
            <ac:spMk id="3" creationId="{CF02A34A-09B2-4C4B-8703-9B07F227F634}"/>
          </ac:spMkLst>
        </pc:spChg>
        <pc:picChg chg="add mod">
          <ac:chgData name="Sheets, Annette" userId="74f4f290-db6a-4520-bf9a-e248d4ee50f6" providerId="ADAL" clId="{7618A0C9-70A6-479D-A5E4-80E505E55C89}" dt="2019-03-07T00:59:27.399" v="381" actId="1076"/>
          <ac:picMkLst>
            <pc:docMk/>
            <pc:sldMk cId="3742585345" sldId="304"/>
            <ac:picMk id="5" creationId="{990FEAE6-C0E2-421B-96F4-36B6C8AF8EE2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00:44.147" v="388" actId="1076"/>
        <pc:sldMkLst>
          <pc:docMk/>
          <pc:sldMk cId="1020975389" sldId="305"/>
        </pc:sldMkLst>
        <pc:spChg chg="del">
          <ac:chgData name="Sheets, Annette" userId="74f4f290-db6a-4520-bf9a-e248d4ee50f6" providerId="ADAL" clId="{7618A0C9-70A6-479D-A5E4-80E505E55C89}" dt="2019-03-07T01:00:34.680" v="386" actId="478"/>
          <ac:spMkLst>
            <pc:docMk/>
            <pc:sldMk cId="1020975389" sldId="305"/>
            <ac:spMk id="2" creationId="{235DEAFA-7A1C-4655-8F84-D6F8C9BCF838}"/>
          </ac:spMkLst>
        </pc:spChg>
        <pc:spChg chg="del">
          <ac:chgData name="Sheets, Annette" userId="74f4f290-db6a-4520-bf9a-e248d4ee50f6" providerId="ADAL" clId="{7618A0C9-70A6-479D-A5E4-80E505E55C89}" dt="2019-03-07T01:00:15.531" v="382" actId="931"/>
          <ac:spMkLst>
            <pc:docMk/>
            <pc:sldMk cId="1020975389" sldId="305"/>
            <ac:spMk id="3" creationId="{4FC7FF75-550A-4BB6-A7E7-B7D5B1FCE4C7}"/>
          </ac:spMkLst>
        </pc:spChg>
        <pc:spChg chg="add del mod">
          <ac:chgData name="Sheets, Annette" userId="74f4f290-db6a-4520-bf9a-e248d4ee50f6" providerId="ADAL" clId="{7618A0C9-70A6-479D-A5E4-80E505E55C89}" dt="2019-03-07T01:00:31.207" v="385" actId="478"/>
          <ac:spMkLst>
            <pc:docMk/>
            <pc:sldMk cId="1020975389" sldId="305"/>
            <ac:spMk id="6" creationId="{529DEE61-36A2-4BD7-9959-D986503D0D75}"/>
          </ac:spMkLst>
        </pc:spChg>
        <pc:spChg chg="add del mod">
          <ac:chgData name="Sheets, Annette" userId="74f4f290-db6a-4520-bf9a-e248d4ee50f6" providerId="ADAL" clId="{7618A0C9-70A6-479D-A5E4-80E505E55C89}" dt="2019-03-07T01:00:26.491" v="384" actId="478"/>
          <ac:spMkLst>
            <pc:docMk/>
            <pc:sldMk cId="1020975389" sldId="305"/>
            <ac:spMk id="8" creationId="{517242A0-E81F-46E1-9EBD-AE0F548CEB18}"/>
          </ac:spMkLst>
        </pc:spChg>
        <pc:picChg chg="add del mod">
          <ac:chgData name="Sheets, Annette" userId="74f4f290-db6a-4520-bf9a-e248d4ee50f6" providerId="ADAL" clId="{7618A0C9-70A6-479D-A5E4-80E505E55C89}" dt="2019-03-07T01:00:44.147" v="388" actId="1076"/>
          <ac:picMkLst>
            <pc:docMk/>
            <pc:sldMk cId="1020975389" sldId="305"/>
            <ac:picMk id="5" creationId="{E5DECB60-1A67-42C4-AF5D-2347725FA061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18:03.908" v="438" actId="1076"/>
        <pc:sldMkLst>
          <pc:docMk/>
          <pc:sldMk cId="1059526389" sldId="306"/>
        </pc:sldMkLst>
        <pc:spChg chg="del">
          <ac:chgData name="Sheets, Annette" userId="74f4f290-db6a-4520-bf9a-e248d4ee50f6" providerId="ADAL" clId="{7618A0C9-70A6-479D-A5E4-80E505E55C89}" dt="2019-03-07T01:17:44.195" v="435" actId="478"/>
          <ac:spMkLst>
            <pc:docMk/>
            <pc:sldMk cId="1059526389" sldId="306"/>
            <ac:spMk id="2" creationId="{9BC0D74D-BBA5-4C00-8720-719BFFEEA090}"/>
          </ac:spMkLst>
        </pc:spChg>
        <pc:spChg chg="del">
          <ac:chgData name="Sheets, Annette" userId="74f4f290-db6a-4520-bf9a-e248d4ee50f6" providerId="ADAL" clId="{7618A0C9-70A6-479D-A5E4-80E505E55C89}" dt="2019-03-07T01:02:19.536" v="389" actId="931"/>
          <ac:spMkLst>
            <pc:docMk/>
            <pc:sldMk cId="1059526389" sldId="306"/>
            <ac:spMk id="3" creationId="{DB1B8B6A-CDB2-498F-A8D3-B2D0695BB01C}"/>
          </ac:spMkLst>
        </pc:spChg>
        <pc:spChg chg="add del mod">
          <ac:chgData name="Sheets, Annette" userId="74f4f290-db6a-4520-bf9a-e248d4ee50f6" providerId="ADAL" clId="{7618A0C9-70A6-479D-A5E4-80E505E55C89}" dt="2019-03-07T01:17:41.323" v="434" actId="478"/>
          <ac:spMkLst>
            <pc:docMk/>
            <pc:sldMk cId="1059526389" sldId="306"/>
            <ac:spMk id="7" creationId="{257B49DE-818A-4BBB-85A0-6257C5048EAD}"/>
          </ac:spMkLst>
        </pc:spChg>
        <pc:picChg chg="add del mod">
          <ac:chgData name="Sheets, Annette" userId="74f4f290-db6a-4520-bf9a-e248d4ee50f6" providerId="ADAL" clId="{7618A0C9-70A6-479D-A5E4-80E505E55C89}" dt="2019-03-07T01:18:03.908" v="438" actId="1076"/>
          <ac:picMkLst>
            <pc:docMk/>
            <pc:sldMk cId="1059526389" sldId="306"/>
            <ac:picMk id="5" creationId="{0FEF411A-71B8-48A7-B5F8-75387D6A33CF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18:31.149" v="443" actId="1076"/>
        <pc:sldMkLst>
          <pc:docMk/>
          <pc:sldMk cId="3846083439" sldId="307"/>
        </pc:sldMkLst>
        <pc:spChg chg="del">
          <ac:chgData name="Sheets, Annette" userId="74f4f290-db6a-4520-bf9a-e248d4ee50f6" providerId="ADAL" clId="{7618A0C9-70A6-479D-A5E4-80E505E55C89}" dt="2019-03-07T01:18:13.405" v="439" actId="478"/>
          <ac:spMkLst>
            <pc:docMk/>
            <pc:sldMk cId="3846083439" sldId="307"/>
            <ac:spMk id="2" creationId="{FB782179-C3A9-4BD4-A915-DD09A44F2F67}"/>
          </ac:spMkLst>
        </pc:spChg>
        <pc:spChg chg="del">
          <ac:chgData name="Sheets, Annette" userId="74f4f290-db6a-4520-bf9a-e248d4ee50f6" providerId="ADAL" clId="{7618A0C9-70A6-479D-A5E4-80E505E55C89}" dt="2019-03-07T01:18:16.128" v="440" actId="478"/>
          <ac:spMkLst>
            <pc:docMk/>
            <pc:sldMk cId="3846083439" sldId="307"/>
            <ac:spMk id="3" creationId="{D22F8B69-1FB4-4428-8BC4-FCD9A4FEFD2B}"/>
          </ac:spMkLst>
        </pc:spChg>
        <pc:picChg chg="add mod">
          <ac:chgData name="Sheets, Annette" userId="74f4f290-db6a-4520-bf9a-e248d4ee50f6" providerId="ADAL" clId="{7618A0C9-70A6-479D-A5E4-80E505E55C89}" dt="2019-03-07T01:18:31.149" v="443" actId="1076"/>
          <ac:picMkLst>
            <pc:docMk/>
            <pc:sldMk cId="3846083439" sldId="307"/>
            <ac:picMk id="4" creationId="{86F90228-0F2F-44FE-8B90-4EC1A145F2C1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19:05.877" v="450" actId="1076"/>
        <pc:sldMkLst>
          <pc:docMk/>
          <pc:sldMk cId="980083647" sldId="308"/>
        </pc:sldMkLst>
        <pc:spChg chg="del">
          <ac:chgData name="Sheets, Annette" userId="74f4f290-db6a-4520-bf9a-e248d4ee50f6" providerId="ADAL" clId="{7618A0C9-70A6-479D-A5E4-80E505E55C89}" dt="2019-03-07T01:18:45.986" v="445" actId="478"/>
          <ac:spMkLst>
            <pc:docMk/>
            <pc:sldMk cId="980083647" sldId="308"/>
            <ac:spMk id="2" creationId="{CE6D5587-4077-4A04-B0A6-0F2D81FE64A2}"/>
          </ac:spMkLst>
        </pc:spChg>
        <pc:spChg chg="del">
          <ac:chgData name="Sheets, Annette" userId="74f4f290-db6a-4520-bf9a-e248d4ee50f6" providerId="ADAL" clId="{7618A0C9-70A6-479D-A5E4-80E505E55C89}" dt="2019-03-07T01:18:40.382" v="444" actId="478"/>
          <ac:spMkLst>
            <pc:docMk/>
            <pc:sldMk cId="980083647" sldId="308"/>
            <ac:spMk id="3" creationId="{2E55CA21-F289-4D34-B27A-6B2E4B894809}"/>
          </ac:spMkLst>
        </pc:spChg>
        <pc:picChg chg="add mod">
          <ac:chgData name="Sheets, Annette" userId="74f4f290-db6a-4520-bf9a-e248d4ee50f6" providerId="ADAL" clId="{7618A0C9-70A6-479D-A5E4-80E505E55C89}" dt="2019-03-07T01:19:05.877" v="450" actId="1076"/>
          <ac:picMkLst>
            <pc:docMk/>
            <pc:sldMk cId="980083647" sldId="308"/>
            <ac:picMk id="4" creationId="{92C3BC8A-5063-4B2F-B4ED-6397D627DA62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19:57.688" v="461" actId="1076"/>
        <pc:sldMkLst>
          <pc:docMk/>
          <pc:sldMk cId="297638584" sldId="309"/>
        </pc:sldMkLst>
        <pc:spChg chg="del">
          <ac:chgData name="Sheets, Annette" userId="74f4f290-db6a-4520-bf9a-e248d4ee50f6" providerId="ADAL" clId="{7618A0C9-70A6-479D-A5E4-80E505E55C89}" dt="2019-03-07T01:06:43.757" v="400" actId="478"/>
          <ac:spMkLst>
            <pc:docMk/>
            <pc:sldMk cId="297638584" sldId="309"/>
            <ac:spMk id="2" creationId="{B21B23DB-9A73-4C3E-A6AA-C42F62F9A2A3}"/>
          </ac:spMkLst>
        </pc:spChg>
        <pc:spChg chg="del">
          <ac:chgData name="Sheets, Annette" userId="74f4f290-db6a-4520-bf9a-e248d4ee50f6" providerId="ADAL" clId="{7618A0C9-70A6-479D-A5E4-80E505E55C89}" dt="2019-03-07T01:06:10.947" v="393" actId="931"/>
          <ac:spMkLst>
            <pc:docMk/>
            <pc:sldMk cId="297638584" sldId="309"/>
            <ac:spMk id="3" creationId="{2F17A710-C769-4A7D-8122-7A0A1A0CA007}"/>
          </ac:spMkLst>
        </pc:spChg>
        <pc:spChg chg="add del mod">
          <ac:chgData name="Sheets, Annette" userId="74f4f290-db6a-4520-bf9a-e248d4ee50f6" providerId="ADAL" clId="{7618A0C9-70A6-479D-A5E4-80E505E55C89}" dt="2019-03-07T01:08:14.839" v="421" actId="478"/>
          <ac:spMkLst>
            <pc:docMk/>
            <pc:sldMk cId="297638584" sldId="309"/>
            <ac:spMk id="6" creationId="{63AE4C3C-5464-4B93-AE74-21DA6BD76411}"/>
          </ac:spMkLst>
        </pc:spChg>
        <pc:spChg chg="add del mod">
          <ac:chgData name="Sheets, Annette" userId="74f4f290-db6a-4520-bf9a-e248d4ee50f6" providerId="ADAL" clId="{7618A0C9-70A6-479D-A5E4-80E505E55C89}" dt="2019-03-07T01:08:09.533" v="420" actId="478"/>
          <ac:spMkLst>
            <pc:docMk/>
            <pc:sldMk cId="297638584" sldId="309"/>
            <ac:spMk id="9" creationId="{8BE148C3-989C-4891-BBF2-1F19861BA842}"/>
          </ac:spMkLst>
        </pc:spChg>
        <pc:spChg chg="add del mod">
          <ac:chgData name="Sheets, Annette" userId="74f4f290-db6a-4520-bf9a-e248d4ee50f6" providerId="ADAL" clId="{7618A0C9-70A6-479D-A5E4-80E505E55C89}" dt="2019-03-07T01:08:01.601" v="418" actId="478"/>
          <ac:spMkLst>
            <pc:docMk/>
            <pc:sldMk cId="297638584" sldId="309"/>
            <ac:spMk id="12" creationId="{86BFAED4-5A16-47B6-AEF3-999F418F13BC}"/>
          </ac:spMkLst>
        </pc:spChg>
        <pc:spChg chg="add del mod">
          <ac:chgData name="Sheets, Annette" userId="74f4f290-db6a-4520-bf9a-e248d4ee50f6" providerId="ADAL" clId="{7618A0C9-70A6-479D-A5E4-80E505E55C89}" dt="2019-03-07T01:08:06.800" v="419" actId="478"/>
          <ac:spMkLst>
            <pc:docMk/>
            <pc:sldMk cId="297638584" sldId="309"/>
            <ac:spMk id="15" creationId="{6C9D51C7-1DB7-4576-89AC-DBE252B54B09}"/>
          </ac:spMkLst>
        </pc:spChg>
        <pc:spChg chg="add del mod">
          <ac:chgData name="Sheets, Annette" userId="74f4f290-db6a-4520-bf9a-e248d4ee50f6" providerId="ADAL" clId="{7618A0C9-70A6-479D-A5E4-80E505E55C89}" dt="2019-03-07T01:08:17.257" v="422" actId="478"/>
          <ac:spMkLst>
            <pc:docMk/>
            <pc:sldMk cId="297638584" sldId="309"/>
            <ac:spMk id="18" creationId="{3C2533A5-4EE1-4543-9E64-D6AF81710DAA}"/>
          </ac:spMkLst>
        </pc:spChg>
        <pc:spChg chg="add del mod">
          <ac:chgData name="Sheets, Annette" userId="74f4f290-db6a-4520-bf9a-e248d4ee50f6" providerId="ADAL" clId="{7618A0C9-70A6-479D-A5E4-80E505E55C89}" dt="2019-03-07T01:06:20.326" v="395"/>
          <ac:spMkLst>
            <pc:docMk/>
            <pc:sldMk cId="297638584" sldId="309"/>
            <ac:spMk id="19" creationId="{F54A37B1-4132-49D7-A35F-B43CB017A999}"/>
          </ac:spMkLst>
        </pc:spChg>
        <pc:spChg chg="add del mod">
          <ac:chgData name="Sheets, Annette" userId="74f4f290-db6a-4520-bf9a-e248d4ee50f6" providerId="ADAL" clId="{7618A0C9-70A6-479D-A5E4-80E505E55C89}" dt="2019-03-07T01:07:53.425" v="416" actId="478"/>
          <ac:spMkLst>
            <pc:docMk/>
            <pc:sldMk cId="297638584" sldId="309"/>
            <ac:spMk id="20" creationId="{EEBB3CED-DD3D-46CA-8EC4-9D1EA7BACAC6}"/>
          </ac:spMkLst>
        </pc:spChg>
        <pc:picChg chg="add del mod">
          <ac:chgData name="Sheets, Annette" userId="74f4f290-db6a-4520-bf9a-e248d4ee50f6" providerId="ADAL" clId="{7618A0C9-70A6-479D-A5E4-80E505E55C89}" dt="2019-03-07T01:07:43.576" v="414"/>
          <ac:picMkLst>
            <pc:docMk/>
            <pc:sldMk cId="297638584" sldId="309"/>
            <ac:picMk id="5" creationId="{56B40335-8D2D-45A6-92CF-3426E8F7EC76}"/>
          </ac:picMkLst>
        </pc:picChg>
        <pc:picChg chg="add del mod">
          <ac:chgData name="Sheets, Annette" userId="74f4f290-db6a-4520-bf9a-e248d4ee50f6" providerId="ADAL" clId="{7618A0C9-70A6-479D-A5E4-80E505E55C89}" dt="2019-03-07T01:07:30.660" v="411"/>
          <ac:picMkLst>
            <pc:docMk/>
            <pc:sldMk cId="297638584" sldId="309"/>
            <ac:picMk id="8" creationId="{2F118FED-F99B-45A7-8D69-D7CAF8C3B595}"/>
          </ac:picMkLst>
        </pc:picChg>
        <pc:picChg chg="add del mod">
          <ac:chgData name="Sheets, Annette" userId="74f4f290-db6a-4520-bf9a-e248d4ee50f6" providerId="ADAL" clId="{7618A0C9-70A6-479D-A5E4-80E505E55C89}" dt="2019-03-07T01:07:05.429" v="406"/>
          <ac:picMkLst>
            <pc:docMk/>
            <pc:sldMk cId="297638584" sldId="309"/>
            <ac:picMk id="11" creationId="{749686F1-847F-43EF-8DE5-39BE98D6E34E}"/>
          </ac:picMkLst>
        </pc:picChg>
        <pc:picChg chg="add del mod">
          <ac:chgData name="Sheets, Annette" userId="74f4f290-db6a-4520-bf9a-e248d4ee50f6" providerId="ADAL" clId="{7618A0C9-70A6-479D-A5E4-80E505E55C89}" dt="2019-03-07T01:19:57.688" v="461" actId="1076"/>
          <ac:picMkLst>
            <pc:docMk/>
            <pc:sldMk cId="297638584" sldId="309"/>
            <ac:picMk id="14" creationId="{78AB86AE-D46D-420D-82DB-CE2D92A0B828}"/>
          </ac:picMkLst>
        </pc:picChg>
        <pc:picChg chg="add del mod">
          <ac:chgData name="Sheets, Annette" userId="74f4f290-db6a-4520-bf9a-e248d4ee50f6" providerId="ADAL" clId="{7618A0C9-70A6-479D-A5E4-80E505E55C89}" dt="2019-03-07T01:06:55.648" v="404"/>
          <ac:picMkLst>
            <pc:docMk/>
            <pc:sldMk cId="297638584" sldId="309"/>
            <ac:picMk id="17" creationId="{6700377A-08F9-425E-BE8B-F4CDF6465ED5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19:36.497" v="458" actId="1076"/>
        <pc:sldMkLst>
          <pc:docMk/>
          <pc:sldMk cId="2030443490" sldId="310"/>
        </pc:sldMkLst>
        <pc:spChg chg="del">
          <ac:chgData name="Sheets, Annette" userId="74f4f290-db6a-4520-bf9a-e248d4ee50f6" providerId="ADAL" clId="{7618A0C9-70A6-479D-A5E4-80E505E55C89}" dt="2019-03-07T01:19:10.749" v="451" actId="478"/>
          <ac:spMkLst>
            <pc:docMk/>
            <pc:sldMk cId="2030443490" sldId="310"/>
            <ac:spMk id="2" creationId="{BFB12789-6A5F-4A0D-9292-FD53DAC119F7}"/>
          </ac:spMkLst>
        </pc:spChg>
        <pc:spChg chg="del">
          <ac:chgData name="Sheets, Annette" userId="74f4f290-db6a-4520-bf9a-e248d4ee50f6" providerId="ADAL" clId="{7618A0C9-70A6-479D-A5E4-80E505E55C89}" dt="2019-03-07T01:19:13.007" v="452" actId="478"/>
          <ac:spMkLst>
            <pc:docMk/>
            <pc:sldMk cId="2030443490" sldId="310"/>
            <ac:spMk id="3" creationId="{BB07804E-4156-49E1-A39A-1DAB964F4359}"/>
          </ac:spMkLst>
        </pc:spChg>
        <pc:picChg chg="add mod modCrop">
          <ac:chgData name="Sheets, Annette" userId="74f4f290-db6a-4520-bf9a-e248d4ee50f6" providerId="ADAL" clId="{7618A0C9-70A6-479D-A5E4-80E505E55C89}" dt="2019-03-07T01:19:36.497" v="458" actId="1076"/>
          <ac:picMkLst>
            <pc:docMk/>
            <pc:sldMk cId="2030443490" sldId="310"/>
            <ac:picMk id="4" creationId="{2230E7B9-12AC-4F17-84C6-DA5C762C3926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24:21.816" v="523" actId="1076"/>
        <pc:sldMkLst>
          <pc:docMk/>
          <pc:sldMk cId="2439915227" sldId="311"/>
        </pc:sldMkLst>
        <pc:spChg chg="del">
          <ac:chgData name="Sheets, Annette" userId="74f4f290-db6a-4520-bf9a-e248d4ee50f6" providerId="ADAL" clId="{7618A0C9-70A6-479D-A5E4-80E505E55C89}" dt="2019-03-07T01:24:03.799" v="518" actId="478"/>
          <ac:spMkLst>
            <pc:docMk/>
            <pc:sldMk cId="2439915227" sldId="311"/>
            <ac:spMk id="2" creationId="{8753980A-94AF-4A55-82E2-68951318AF39}"/>
          </ac:spMkLst>
        </pc:spChg>
        <pc:spChg chg="del">
          <ac:chgData name="Sheets, Annette" userId="74f4f290-db6a-4520-bf9a-e248d4ee50f6" providerId="ADAL" clId="{7618A0C9-70A6-479D-A5E4-80E505E55C89}" dt="2019-03-07T01:24:06.407" v="519" actId="478"/>
          <ac:spMkLst>
            <pc:docMk/>
            <pc:sldMk cId="2439915227" sldId="311"/>
            <ac:spMk id="3" creationId="{86B34C55-94B9-4B8C-B431-A02E75225B3A}"/>
          </ac:spMkLst>
        </pc:spChg>
        <pc:picChg chg="add mod">
          <ac:chgData name="Sheets, Annette" userId="74f4f290-db6a-4520-bf9a-e248d4ee50f6" providerId="ADAL" clId="{7618A0C9-70A6-479D-A5E4-80E505E55C89}" dt="2019-03-07T01:24:21.816" v="523" actId="1076"/>
          <ac:picMkLst>
            <pc:docMk/>
            <pc:sldMk cId="2439915227" sldId="311"/>
            <ac:picMk id="4" creationId="{4F82D974-B941-4173-9407-083663768126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21:15.596" v="480" actId="1076"/>
        <pc:sldMkLst>
          <pc:docMk/>
          <pc:sldMk cId="4137461293" sldId="312"/>
        </pc:sldMkLst>
        <pc:spChg chg="del">
          <ac:chgData name="Sheets, Annette" userId="74f4f290-db6a-4520-bf9a-e248d4ee50f6" providerId="ADAL" clId="{7618A0C9-70A6-479D-A5E4-80E505E55C89}" dt="2019-03-07T01:21:03.217" v="477" actId="478"/>
          <ac:spMkLst>
            <pc:docMk/>
            <pc:sldMk cId="4137461293" sldId="312"/>
            <ac:spMk id="2" creationId="{57D47FCE-7C74-4B17-BBD0-C01321AA728E}"/>
          </ac:spMkLst>
        </pc:spChg>
        <pc:spChg chg="del">
          <ac:chgData name="Sheets, Annette" userId="74f4f290-db6a-4520-bf9a-e248d4ee50f6" providerId="ADAL" clId="{7618A0C9-70A6-479D-A5E4-80E505E55C89}" dt="2019-03-07T01:10:24.249" v="430" actId="931"/>
          <ac:spMkLst>
            <pc:docMk/>
            <pc:sldMk cId="4137461293" sldId="312"/>
            <ac:spMk id="3" creationId="{E235C7C0-092F-4CDA-92F6-ECA4B50F6DA4}"/>
          </ac:spMkLst>
        </pc:spChg>
        <pc:spChg chg="add del mod">
          <ac:chgData name="Sheets, Annette" userId="74f4f290-db6a-4520-bf9a-e248d4ee50f6" providerId="ADAL" clId="{7618A0C9-70A6-479D-A5E4-80E505E55C89}" dt="2019-03-07T01:20:56.827" v="475" actId="478"/>
          <ac:spMkLst>
            <pc:docMk/>
            <pc:sldMk cId="4137461293" sldId="312"/>
            <ac:spMk id="6" creationId="{8AEA4C7C-E1FA-43D2-939A-F62E6B94DDE3}"/>
          </ac:spMkLst>
        </pc:spChg>
        <pc:spChg chg="add del mod">
          <ac:chgData name="Sheets, Annette" userId="74f4f290-db6a-4520-bf9a-e248d4ee50f6" providerId="ADAL" clId="{7618A0C9-70A6-479D-A5E4-80E505E55C89}" dt="2019-03-07T01:20:51.639" v="473" actId="478"/>
          <ac:spMkLst>
            <pc:docMk/>
            <pc:sldMk cId="4137461293" sldId="312"/>
            <ac:spMk id="9" creationId="{84482172-7EB5-480A-861C-CFCC3C94E5CE}"/>
          </ac:spMkLst>
        </pc:spChg>
        <pc:spChg chg="add del mod">
          <ac:chgData name="Sheets, Annette" userId="74f4f290-db6a-4520-bf9a-e248d4ee50f6" providerId="ADAL" clId="{7618A0C9-70A6-479D-A5E4-80E505E55C89}" dt="2019-03-07T01:20:59.059" v="476" actId="478"/>
          <ac:spMkLst>
            <pc:docMk/>
            <pc:sldMk cId="4137461293" sldId="312"/>
            <ac:spMk id="12" creationId="{41CBB01D-9F4D-47FD-8CC8-517439653399}"/>
          </ac:spMkLst>
        </pc:spChg>
        <pc:spChg chg="add del mod">
          <ac:chgData name="Sheets, Annette" userId="74f4f290-db6a-4520-bf9a-e248d4ee50f6" providerId="ADAL" clId="{7618A0C9-70A6-479D-A5E4-80E505E55C89}" dt="2019-03-07T01:20:48.192" v="472" actId="478"/>
          <ac:spMkLst>
            <pc:docMk/>
            <pc:sldMk cId="4137461293" sldId="312"/>
            <ac:spMk id="15" creationId="{3FEFAF2A-A021-4203-9354-7970367F420D}"/>
          </ac:spMkLst>
        </pc:spChg>
        <pc:picChg chg="add mod">
          <ac:chgData name="Sheets, Annette" userId="74f4f290-db6a-4520-bf9a-e248d4ee50f6" providerId="ADAL" clId="{7618A0C9-70A6-479D-A5E4-80E505E55C89}" dt="2019-03-07T01:21:15.596" v="480" actId="1076"/>
          <ac:picMkLst>
            <pc:docMk/>
            <pc:sldMk cId="4137461293" sldId="312"/>
            <ac:picMk id="5" creationId="{270F0C8C-B9C2-42E2-BD57-7175A1BE6028}"/>
          </ac:picMkLst>
        </pc:picChg>
        <pc:picChg chg="add del mod">
          <ac:chgData name="Sheets, Annette" userId="74f4f290-db6a-4520-bf9a-e248d4ee50f6" providerId="ADAL" clId="{7618A0C9-70A6-479D-A5E4-80E505E55C89}" dt="2019-03-07T01:20:35.185" v="469"/>
          <ac:picMkLst>
            <pc:docMk/>
            <pc:sldMk cId="4137461293" sldId="312"/>
            <ac:picMk id="8" creationId="{1E15E91A-B1AB-48DD-A9C7-23AE18637B00}"/>
          </ac:picMkLst>
        </pc:picChg>
        <pc:picChg chg="add del mod">
          <ac:chgData name="Sheets, Annette" userId="74f4f290-db6a-4520-bf9a-e248d4ee50f6" providerId="ADAL" clId="{7618A0C9-70A6-479D-A5E4-80E505E55C89}" dt="2019-03-07T01:20:22.661" v="466"/>
          <ac:picMkLst>
            <pc:docMk/>
            <pc:sldMk cId="4137461293" sldId="312"/>
            <ac:picMk id="11" creationId="{0584158B-0166-40D0-98CF-25FD1B7D9CDC}"/>
          </ac:picMkLst>
        </pc:picChg>
        <pc:picChg chg="add del mod">
          <ac:chgData name="Sheets, Annette" userId="74f4f290-db6a-4520-bf9a-e248d4ee50f6" providerId="ADAL" clId="{7618A0C9-70A6-479D-A5E4-80E505E55C89}" dt="2019-03-07T01:20:11.679" v="464"/>
          <ac:picMkLst>
            <pc:docMk/>
            <pc:sldMk cId="4137461293" sldId="312"/>
            <ac:picMk id="14" creationId="{F84B0B48-BF58-4D4D-9E66-AFEF01726070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22:55.755" v="501" actId="1076"/>
        <pc:sldMkLst>
          <pc:docMk/>
          <pc:sldMk cId="1062975753" sldId="313"/>
        </pc:sldMkLst>
        <pc:spChg chg="del">
          <ac:chgData name="Sheets, Annette" userId="74f4f290-db6a-4520-bf9a-e248d4ee50f6" providerId="ADAL" clId="{7618A0C9-70A6-479D-A5E4-80E505E55C89}" dt="2019-03-07T01:22:34.604" v="496" actId="478"/>
          <ac:spMkLst>
            <pc:docMk/>
            <pc:sldMk cId="1062975753" sldId="313"/>
            <ac:spMk id="2" creationId="{3AD10C72-EE03-4768-AEF4-EA0F1D46C44B}"/>
          </ac:spMkLst>
        </pc:spChg>
        <pc:spChg chg="del">
          <ac:chgData name="Sheets, Annette" userId="74f4f290-db6a-4520-bf9a-e248d4ee50f6" providerId="ADAL" clId="{7618A0C9-70A6-479D-A5E4-80E505E55C89}" dt="2019-03-07T01:11:18.663" v="431" actId="931"/>
          <ac:spMkLst>
            <pc:docMk/>
            <pc:sldMk cId="1062975753" sldId="313"/>
            <ac:spMk id="3" creationId="{93E7E2AB-DF42-4E04-8963-2CAA9535F02A}"/>
          </ac:spMkLst>
        </pc:spChg>
        <pc:spChg chg="add del mod">
          <ac:chgData name="Sheets, Annette" userId="74f4f290-db6a-4520-bf9a-e248d4ee50f6" providerId="ADAL" clId="{7618A0C9-70A6-479D-A5E4-80E505E55C89}" dt="2019-03-07T01:22:43.112" v="498" actId="478"/>
          <ac:spMkLst>
            <pc:docMk/>
            <pc:sldMk cId="1062975753" sldId="313"/>
            <ac:spMk id="6" creationId="{6CB87431-5053-4345-9025-685CAE73890F}"/>
          </ac:spMkLst>
        </pc:spChg>
        <pc:picChg chg="add mod">
          <ac:chgData name="Sheets, Annette" userId="74f4f290-db6a-4520-bf9a-e248d4ee50f6" providerId="ADAL" clId="{7618A0C9-70A6-479D-A5E4-80E505E55C89}" dt="2019-03-07T01:22:55.755" v="501" actId="1076"/>
          <ac:picMkLst>
            <pc:docMk/>
            <pc:sldMk cId="1062975753" sldId="313"/>
            <ac:picMk id="5" creationId="{C22E372E-7D1C-4FC4-AC9C-0D9C6410305E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23:39.570" v="512" actId="1076"/>
        <pc:sldMkLst>
          <pc:docMk/>
          <pc:sldMk cId="251940308" sldId="314"/>
        </pc:sldMkLst>
        <pc:spChg chg="del">
          <ac:chgData name="Sheets, Annette" userId="74f4f290-db6a-4520-bf9a-e248d4ee50f6" providerId="ADAL" clId="{7618A0C9-70A6-479D-A5E4-80E505E55C89}" dt="2019-03-07T01:23:20.976" v="507" actId="478"/>
          <ac:spMkLst>
            <pc:docMk/>
            <pc:sldMk cId="251940308" sldId="314"/>
            <ac:spMk id="2" creationId="{D3389DE4-EC89-487D-A50F-B2923C7F3377}"/>
          </ac:spMkLst>
        </pc:spChg>
        <pc:spChg chg="del">
          <ac:chgData name="Sheets, Annette" userId="74f4f290-db6a-4520-bf9a-e248d4ee50f6" providerId="ADAL" clId="{7618A0C9-70A6-479D-A5E4-80E505E55C89}" dt="2019-03-07T01:17:18.588" v="432" actId="931"/>
          <ac:spMkLst>
            <pc:docMk/>
            <pc:sldMk cId="251940308" sldId="314"/>
            <ac:spMk id="3" creationId="{50F8C1E6-56D0-44B8-A938-6E2345750A00}"/>
          </ac:spMkLst>
        </pc:spChg>
        <pc:spChg chg="add del mod">
          <ac:chgData name="Sheets, Annette" userId="74f4f290-db6a-4520-bf9a-e248d4ee50f6" providerId="ADAL" clId="{7618A0C9-70A6-479D-A5E4-80E505E55C89}" dt="2019-03-07T01:23:17.740" v="506" actId="478"/>
          <ac:spMkLst>
            <pc:docMk/>
            <pc:sldMk cId="251940308" sldId="314"/>
            <ac:spMk id="6" creationId="{68239504-388A-4684-BD88-5E9F674B6672}"/>
          </ac:spMkLst>
        </pc:spChg>
        <pc:spChg chg="add del mod">
          <ac:chgData name="Sheets, Annette" userId="74f4f290-db6a-4520-bf9a-e248d4ee50f6" providerId="ADAL" clId="{7618A0C9-70A6-479D-A5E4-80E505E55C89}" dt="2019-03-07T01:23:15.077" v="505" actId="478"/>
          <ac:spMkLst>
            <pc:docMk/>
            <pc:sldMk cId="251940308" sldId="314"/>
            <ac:spMk id="9" creationId="{514A2F68-154F-4F9B-BFC0-98D1B8D62D4C}"/>
          </ac:spMkLst>
        </pc:spChg>
        <pc:picChg chg="add mod">
          <ac:chgData name="Sheets, Annette" userId="74f4f290-db6a-4520-bf9a-e248d4ee50f6" providerId="ADAL" clId="{7618A0C9-70A6-479D-A5E4-80E505E55C89}" dt="2019-03-07T01:23:39.570" v="512" actId="1076"/>
          <ac:picMkLst>
            <pc:docMk/>
            <pc:sldMk cId="251940308" sldId="314"/>
            <ac:picMk id="5" creationId="{67B34E69-5D89-49CB-8BD7-69D7260C437D}"/>
          </ac:picMkLst>
        </pc:picChg>
        <pc:picChg chg="add del mod">
          <ac:chgData name="Sheets, Annette" userId="74f4f290-db6a-4520-bf9a-e248d4ee50f6" providerId="ADAL" clId="{7618A0C9-70A6-479D-A5E4-80E505E55C89}" dt="2019-03-07T01:23:05.141" v="502"/>
          <ac:picMkLst>
            <pc:docMk/>
            <pc:sldMk cId="251940308" sldId="314"/>
            <ac:picMk id="8" creationId="{461D330F-2B79-4FE4-AB83-3D707F5BC6F2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23:54.799" v="516" actId="14100"/>
        <pc:sldMkLst>
          <pc:docMk/>
          <pc:sldMk cId="339058075" sldId="315"/>
        </pc:sldMkLst>
        <pc:spChg chg="del">
          <ac:chgData name="Sheets, Annette" userId="74f4f290-db6a-4520-bf9a-e248d4ee50f6" providerId="ADAL" clId="{7618A0C9-70A6-479D-A5E4-80E505E55C89}" dt="2019-03-07T01:23:44.272" v="513" actId="478"/>
          <ac:spMkLst>
            <pc:docMk/>
            <pc:sldMk cId="339058075" sldId="315"/>
            <ac:spMk id="2" creationId="{52869D58-8A11-4C85-8AE7-C98315A3B608}"/>
          </ac:spMkLst>
        </pc:spChg>
        <pc:spChg chg="del">
          <ac:chgData name="Sheets, Annette" userId="74f4f290-db6a-4520-bf9a-e248d4ee50f6" providerId="ADAL" clId="{7618A0C9-70A6-479D-A5E4-80E505E55C89}" dt="2019-03-07T01:23:46.673" v="514" actId="478"/>
          <ac:spMkLst>
            <pc:docMk/>
            <pc:sldMk cId="339058075" sldId="315"/>
            <ac:spMk id="3" creationId="{73E4BFE3-0C84-4D75-8775-3092166A0242}"/>
          </ac:spMkLst>
        </pc:spChg>
        <pc:picChg chg="add mod">
          <ac:chgData name="Sheets, Annette" userId="74f4f290-db6a-4520-bf9a-e248d4ee50f6" providerId="ADAL" clId="{7618A0C9-70A6-479D-A5E4-80E505E55C89}" dt="2019-03-07T01:23:54.799" v="516" actId="14100"/>
          <ac:picMkLst>
            <pc:docMk/>
            <pc:sldMk cId="339058075" sldId="315"/>
            <ac:picMk id="4" creationId="{16744932-1D3F-4ACF-B137-9EBCD10C8A00}"/>
          </ac:picMkLst>
        </pc:picChg>
      </pc:sldChg>
      <pc:sldChg chg="add del">
        <pc:chgData name="Sheets, Annette" userId="74f4f290-db6a-4520-bf9a-e248d4ee50f6" providerId="ADAL" clId="{7618A0C9-70A6-479D-A5E4-80E505E55C89}" dt="2019-03-07T01:24:31.107" v="524" actId="2696"/>
        <pc:sldMkLst>
          <pc:docMk/>
          <pc:sldMk cId="3897022518" sldId="316"/>
        </pc:sldMkLst>
      </pc:sldChg>
      <pc:sldChg chg="addSp delSp modSp add">
        <pc:chgData name="Sheets, Annette" userId="74f4f290-db6a-4520-bf9a-e248d4ee50f6" providerId="ADAL" clId="{7618A0C9-70A6-479D-A5E4-80E505E55C89}" dt="2019-03-07T01:22:00.545" v="490" actId="1076"/>
        <pc:sldMkLst>
          <pc:docMk/>
          <pc:sldMk cId="3441578735" sldId="317"/>
        </pc:sldMkLst>
        <pc:spChg chg="del">
          <ac:chgData name="Sheets, Annette" userId="74f4f290-db6a-4520-bf9a-e248d4ee50f6" providerId="ADAL" clId="{7618A0C9-70A6-479D-A5E4-80E505E55C89}" dt="2019-03-07T01:21:45.389" v="486" actId="478"/>
          <ac:spMkLst>
            <pc:docMk/>
            <pc:sldMk cId="3441578735" sldId="317"/>
            <ac:spMk id="2" creationId="{CD229894-43FB-46DB-BF4F-2C748E6E8E78}"/>
          </ac:spMkLst>
        </pc:spChg>
        <pc:spChg chg="del">
          <ac:chgData name="Sheets, Annette" userId="74f4f290-db6a-4520-bf9a-e248d4ee50f6" providerId="ADAL" clId="{7618A0C9-70A6-479D-A5E4-80E505E55C89}" dt="2019-03-07T01:21:47.765" v="487" actId="478"/>
          <ac:spMkLst>
            <pc:docMk/>
            <pc:sldMk cId="3441578735" sldId="317"/>
            <ac:spMk id="3" creationId="{9A000ACD-B618-43EF-ACDD-8E3FBA533238}"/>
          </ac:spMkLst>
        </pc:spChg>
        <pc:picChg chg="add mod">
          <ac:chgData name="Sheets, Annette" userId="74f4f290-db6a-4520-bf9a-e248d4ee50f6" providerId="ADAL" clId="{7618A0C9-70A6-479D-A5E4-80E505E55C89}" dt="2019-03-07T01:22:00.545" v="490" actId="1076"/>
          <ac:picMkLst>
            <pc:docMk/>
            <pc:sldMk cId="3441578735" sldId="317"/>
            <ac:picMk id="4" creationId="{CD6345DB-8094-40B9-8C8A-2388AB3ADA1E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22:28.067" v="495" actId="1076"/>
        <pc:sldMkLst>
          <pc:docMk/>
          <pc:sldMk cId="2981558566" sldId="318"/>
        </pc:sldMkLst>
        <pc:spChg chg="del">
          <ac:chgData name="Sheets, Annette" userId="74f4f290-db6a-4520-bf9a-e248d4ee50f6" providerId="ADAL" clId="{7618A0C9-70A6-479D-A5E4-80E505E55C89}" dt="2019-03-07T01:22:10.957" v="492" actId="478"/>
          <ac:spMkLst>
            <pc:docMk/>
            <pc:sldMk cId="2981558566" sldId="318"/>
            <ac:spMk id="2" creationId="{B82FEB76-C206-4D12-BA57-6C81E6ED8EA3}"/>
          </ac:spMkLst>
        </pc:spChg>
        <pc:spChg chg="del">
          <ac:chgData name="Sheets, Annette" userId="74f4f290-db6a-4520-bf9a-e248d4ee50f6" providerId="ADAL" clId="{7618A0C9-70A6-479D-A5E4-80E505E55C89}" dt="2019-03-07T01:22:07.225" v="491" actId="478"/>
          <ac:spMkLst>
            <pc:docMk/>
            <pc:sldMk cId="2981558566" sldId="318"/>
            <ac:spMk id="3" creationId="{5318D7E5-644E-46F3-AB3C-DCEC748D74D8}"/>
          </ac:spMkLst>
        </pc:spChg>
        <pc:picChg chg="add mod">
          <ac:chgData name="Sheets, Annette" userId="74f4f290-db6a-4520-bf9a-e248d4ee50f6" providerId="ADAL" clId="{7618A0C9-70A6-479D-A5E4-80E505E55C89}" dt="2019-03-07T01:22:28.067" v="495" actId="1076"/>
          <ac:picMkLst>
            <pc:docMk/>
            <pc:sldMk cId="2981558566" sldId="318"/>
            <ac:picMk id="4" creationId="{2394B5FC-1540-4908-9930-CB67E3D46C88}"/>
          </ac:picMkLst>
        </pc:picChg>
      </pc:sldChg>
      <pc:sldChg chg="addSp delSp modSp add">
        <pc:chgData name="Sheets, Annette" userId="74f4f290-db6a-4520-bf9a-e248d4ee50f6" providerId="ADAL" clId="{7618A0C9-70A6-479D-A5E4-80E505E55C89}" dt="2019-03-07T01:21:37.403" v="485" actId="1076"/>
        <pc:sldMkLst>
          <pc:docMk/>
          <pc:sldMk cId="2676626932" sldId="319"/>
        </pc:sldMkLst>
        <pc:spChg chg="del">
          <ac:chgData name="Sheets, Annette" userId="74f4f290-db6a-4520-bf9a-e248d4ee50f6" providerId="ADAL" clId="{7618A0C9-70A6-479D-A5E4-80E505E55C89}" dt="2019-03-07T01:21:22.148" v="481" actId="478"/>
          <ac:spMkLst>
            <pc:docMk/>
            <pc:sldMk cId="2676626932" sldId="319"/>
            <ac:spMk id="2" creationId="{B2B7EB17-D665-474F-843B-ACAE4D3D5AF7}"/>
          </ac:spMkLst>
        </pc:spChg>
        <pc:spChg chg="del">
          <ac:chgData name="Sheets, Annette" userId="74f4f290-db6a-4520-bf9a-e248d4ee50f6" providerId="ADAL" clId="{7618A0C9-70A6-479D-A5E4-80E505E55C89}" dt="2019-03-07T01:21:26.560" v="482" actId="478"/>
          <ac:spMkLst>
            <pc:docMk/>
            <pc:sldMk cId="2676626932" sldId="319"/>
            <ac:spMk id="3" creationId="{7333FA48-D7B6-48E5-8BD5-A3E47FD66CE6}"/>
          </ac:spMkLst>
        </pc:spChg>
        <pc:picChg chg="add mod">
          <ac:chgData name="Sheets, Annette" userId="74f4f290-db6a-4520-bf9a-e248d4ee50f6" providerId="ADAL" clId="{7618A0C9-70A6-479D-A5E4-80E505E55C89}" dt="2019-03-07T01:21:37.403" v="485" actId="1076"/>
          <ac:picMkLst>
            <pc:docMk/>
            <pc:sldMk cId="2676626932" sldId="319"/>
            <ac:picMk id="4" creationId="{1D8F2ACC-CAD9-4F84-BCE9-1F8D9F0FFD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9BD3A5-71E4-436C-B4E0-513D9D300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E4D6D8-B528-4BBB-873A-9DAD45A95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B0752F-B784-4653-8222-5B62B633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3C515D-40F3-446A-B207-093198D4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DEB0D-69F2-4660-8C92-6CF7D6F8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854E60-FC9D-49C8-85F7-15986DB9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E1EC71-21FE-48BB-A3AA-41D9FA7E6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050922-5ACF-4E43-B212-B25264D9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E67837-8463-4C63-9BC5-625C869C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D7D9D8-8EB3-4199-A4AC-91B7FBE6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4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F0B475A-67B1-48E9-BEF0-F1FA4E2ED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637F0B-0CFB-44B3-BB94-19EE80F3D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7D9DB4-0278-4893-A3E5-700C49F9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45A6DB-E03A-467F-97D7-1D2B8BD2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F1D544-E62B-429F-B5F5-63361507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674EBF-619E-4E69-B05D-7BD40F3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D7B15F-D4DC-45C8-9792-054DBFB0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9964D6-04D9-49FD-9841-CE7C8C2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09CB19-24F6-406C-BF7C-426399AF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D48BD4-4EC9-4816-A1C7-FE04AB1D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4BE97D-F2FF-462B-89CA-F0709DF2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BD9CEE-F868-45E1-A4AE-EFB5C7925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86B809-E812-4C59-9F5C-7FD30E99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9FCCDE-B38F-49E8-8590-FE12518F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6CC147-7E60-427E-AAAB-3E3F94A4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2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EE334B-1EC2-491D-AB6A-F1D7E4C9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0C8381-C70A-4F05-B95C-8FC38D855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91A7D5-222D-40AA-9209-AECCCC910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9CEF8F-4D64-430E-BCB2-9232A283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88A11E-4B79-4A93-8423-D6464283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1E28F1-8557-43FA-A496-06D0A837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A0A61-8015-4CC7-8FCB-0F8A868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824D3F-E8B2-4558-AFED-07995F88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6DC21E-CF96-405B-8E9E-ADE04853B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01B014-06E9-4085-98A0-EBC6F4551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60FBDB7-E41B-4590-B369-C6F3911A3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58F8415-D11E-47BB-BDFD-A170C12E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7272DA8-E42E-46AC-82B3-C6D24C91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98A0024-A3AF-463D-A864-D311679A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2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C114C-CAEA-4D33-872B-9303EC8B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FB7347-E5B1-4B0F-9E50-CF5CD635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A017A-EB4D-4A0A-B969-57954824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D9CABC-E163-435D-B6B9-DE6A2E3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0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01DA09-3D63-4367-9D77-CA98597E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7A570ED-3FEA-4BC2-85E1-C5453A2C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11F567-5683-4C03-93CC-12AB16E1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3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69A5B0-C349-4FE7-B360-4FDF2D39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F31D71-C4A1-450A-A47E-2871FAEB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AD8316-CF94-480A-BE5B-83A5E11CE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9F9EB3-8519-45E4-B95E-6EC8A1A6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878AD8-E499-44F6-903B-F5DAFE0B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5809B3-EB13-45EF-861C-13F9DD9F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6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B46D3-0AD7-4911-B404-4CD5A099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F64D53-0196-46D6-BDD2-8C79B16F1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28B147-95C8-415F-B22C-59211908A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7C0123-92B8-4F49-8979-A5271829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F3DCAB-2BFD-4813-B54B-BA6A3E71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33739B-7EA3-49E1-8AAB-A120B92C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4B894BE-45E7-4A5B-AF22-936DF689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741AA9-2473-40A8-B189-A3826E185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B52C0D-AB95-49BF-A840-814950E3C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A306-D338-4A04-898F-ADF94641529F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552A28-660C-413E-A1C0-67A27B500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207889-D501-45F2-831B-925E815E9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5B18C-913F-4B9B-A618-F002D013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grasscity.com/threads/post-your-dankest-pet-memes-go.1437763/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ethode.com/happy-friday-6/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priyankavictor.blogspot.com.es/2013/05/monday-blues.html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uddlebuggery.com/blog/2012/08/09/arc-review-of-poseidon-by-anna-banks/dog-meme-no-idea/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ternalthinker.co/2010/05/exploring-wonderland.html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fallforward.wordpress.com/2010/04/19/bananas-hugs-chicken-dance-what-more-do-you-want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kleteaches.blogspot.com/2016/01/garfield-hates-mondays.html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ntsofintrospection.com/2015_01_01_archive.html" TargetMode="Externa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onyburgess1969.net/2016/05/19/happy-thursday-or-friday-eve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wayfaringpath/2014/11/07/kill-the-report-card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nevnik.hr/ziotrennetbvxkw/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9601"/>
            <a:ext cx="9144000" cy="26495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When you need a good giggle or even a full laugh…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5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F06A251-B57E-4BE4-954B-1E190954A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18" y="617039"/>
            <a:ext cx="8029465" cy="5470978"/>
          </a:xfrm>
        </p:spPr>
      </p:pic>
    </p:spTree>
    <p:extLst>
      <p:ext uri="{BB962C8B-B14F-4D97-AF65-F5344CB8AC3E}">
        <p14:creationId xmlns:p14="http://schemas.microsoft.com/office/powerpoint/2010/main" val="241991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B94198E-D1AB-408A-AA70-AD3C1ABFA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49" y="351420"/>
            <a:ext cx="4540102" cy="61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020488B-A7C5-40D3-9DC3-76A150DAD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71" y="441083"/>
            <a:ext cx="6208658" cy="59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3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42" y="879414"/>
            <a:ext cx="4165334" cy="5411849"/>
          </a:xfrm>
        </p:spPr>
      </p:pic>
    </p:spTree>
    <p:extLst>
      <p:ext uri="{BB962C8B-B14F-4D97-AF65-F5344CB8AC3E}">
        <p14:creationId xmlns:p14="http://schemas.microsoft.com/office/powerpoint/2010/main" val="366540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EF15E9-E1FE-4FC5-B19E-FB46D2CE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44" y="878483"/>
            <a:ext cx="8771711" cy="51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4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1C3335-80AE-4360-8D7D-355CD0379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89" y="370589"/>
            <a:ext cx="6116822" cy="61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A89022-B0BD-43B1-9B70-C87ECE972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72" y="231258"/>
            <a:ext cx="4263655" cy="63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176D50-105A-48DA-800D-9604BF3AE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2"/>
          <a:stretch/>
        </p:blipFill>
        <p:spPr>
          <a:xfrm>
            <a:off x="3193312" y="457914"/>
            <a:ext cx="5805376" cy="59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5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A25C519-EE4B-4509-80E4-F76370607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5" y="625218"/>
            <a:ext cx="10669070" cy="5607563"/>
          </a:xfrm>
        </p:spPr>
      </p:pic>
    </p:spTree>
    <p:extLst>
      <p:ext uri="{BB962C8B-B14F-4D97-AF65-F5344CB8AC3E}">
        <p14:creationId xmlns:p14="http://schemas.microsoft.com/office/powerpoint/2010/main" val="301368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4E98FC-02BD-4317-A6CE-79DEFC64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27" y="364660"/>
            <a:ext cx="6077946" cy="612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0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70A79B-5352-4897-A925-865CEF23B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18" y="240313"/>
            <a:ext cx="9654363" cy="63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42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AFEDCD-5F74-4FA5-9844-4E745114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4" y="328839"/>
            <a:ext cx="11153552" cy="62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09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0AA9704-E23A-41B7-B819-81E8C40CD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0" y="904984"/>
            <a:ext cx="9338099" cy="50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24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A327A7-F245-4630-A57B-C4DF15C09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55" y="286430"/>
            <a:ext cx="6215690" cy="62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71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="" xmlns:a16="http://schemas.microsoft.com/office/drawing/2014/main" id="{80C3DB17-29FE-4F12-A7FB-19892980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79" y="510518"/>
            <a:ext cx="5875042" cy="58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930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3" y="957263"/>
            <a:ext cx="4920456" cy="4920456"/>
          </a:xfrm>
        </p:spPr>
      </p:pic>
    </p:spTree>
    <p:extLst>
      <p:ext uri="{BB962C8B-B14F-4D97-AF65-F5344CB8AC3E}">
        <p14:creationId xmlns:p14="http://schemas.microsoft.com/office/powerpoint/2010/main" val="2496145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="" xmlns:a16="http://schemas.microsoft.com/office/drawing/2014/main" id="{017F5416-0532-4A87-B677-BD3BD1B4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51" y="208551"/>
            <a:ext cx="6440897" cy="644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760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21D50AF-8BFE-43FC-9092-A6BBBF0D4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95" y="292395"/>
            <a:ext cx="6273209" cy="6273209"/>
          </a:xfrm>
        </p:spPr>
      </p:pic>
    </p:spTree>
    <p:extLst>
      <p:ext uri="{BB962C8B-B14F-4D97-AF65-F5344CB8AC3E}">
        <p14:creationId xmlns:p14="http://schemas.microsoft.com/office/powerpoint/2010/main" val="2371749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286C57-6BF4-4019-A9E2-5A16F0BAC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28" y="1085850"/>
            <a:ext cx="6537501" cy="47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73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B2E859-EC51-450D-98EE-780D86CC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28" y="256954"/>
            <a:ext cx="6175744" cy="61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2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8C9AF9F-C1F1-4AE6-BA7D-B7204881E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4" y="534874"/>
            <a:ext cx="6278747" cy="55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81" y="828674"/>
            <a:ext cx="4667943" cy="5819775"/>
          </a:xfrm>
        </p:spPr>
      </p:pic>
    </p:spTree>
    <p:extLst>
      <p:ext uri="{BB962C8B-B14F-4D97-AF65-F5344CB8AC3E}">
        <p14:creationId xmlns:p14="http://schemas.microsoft.com/office/powerpoint/2010/main" val="441459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812CD38-2262-4CAE-A904-016CAA857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83" y="223283"/>
            <a:ext cx="6411433" cy="64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55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1218197"/>
            <a:ext cx="4824413" cy="4716672"/>
          </a:xfrm>
        </p:spPr>
      </p:pic>
    </p:spTree>
    <p:extLst>
      <p:ext uri="{BB962C8B-B14F-4D97-AF65-F5344CB8AC3E}">
        <p14:creationId xmlns:p14="http://schemas.microsoft.com/office/powerpoint/2010/main" val="922581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2FA9BED-4085-4EFF-BE58-C957D2BC9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41" y="142825"/>
            <a:ext cx="5263117" cy="65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22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AA0C9E-60DB-4DEB-946F-AF45007B6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86" y="229486"/>
            <a:ext cx="6399027" cy="63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49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06" y="10255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934575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98DC1B0-2EB4-4D76-A859-158AEE381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537184"/>
            <a:ext cx="5558391" cy="55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11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9DECF76-42CB-4881-94D1-1E9B655F9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97" y="348577"/>
            <a:ext cx="6794205" cy="61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06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69" y="1354137"/>
            <a:ext cx="4498012" cy="4351338"/>
          </a:xfrm>
        </p:spPr>
      </p:pic>
    </p:spTree>
    <p:extLst>
      <p:ext uri="{BB962C8B-B14F-4D97-AF65-F5344CB8AC3E}">
        <p14:creationId xmlns:p14="http://schemas.microsoft.com/office/powerpoint/2010/main" val="1697454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62386C1-CDEC-47E2-A042-3F1B53D52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0537"/>
            <a:ext cx="5863080" cy="5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19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47B3ADA5-7D94-4D6C-B11B-1B7CE8029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26" y="597743"/>
            <a:ext cx="7559748" cy="56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6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35" y="707418"/>
            <a:ext cx="5246015" cy="5226657"/>
          </a:xfrm>
        </p:spPr>
      </p:pic>
    </p:spTree>
    <p:extLst>
      <p:ext uri="{BB962C8B-B14F-4D97-AF65-F5344CB8AC3E}">
        <p14:creationId xmlns:p14="http://schemas.microsoft.com/office/powerpoint/2010/main" val="700274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02" y="700088"/>
            <a:ext cx="6149506" cy="5291138"/>
          </a:xfrm>
        </p:spPr>
      </p:pic>
    </p:spTree>
    <p:extLst>
      <p:ext uri="{BB962C8B-B14F-4D97-AF65-F5344CB8AC3E}">
        <p14:creationId xmlns:p14="http://schemas.microsoft.com/office/powerpoint/2010/main" val="3860290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592137"/>
            <a:ext cx="44958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5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2F7DBEE-50BA-4459-A1A1-D04D94999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9"/>
          <a:stretch/>
        </p:blipFill>
        <p:spPr>
          <a:xfrm>
            <a:off x="2870982" y="372179"/>
            <a:ext cx="6450036" cy="61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77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25" y="462174"/>
            <a:ext cx="5559211" cy="5729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7" y="623887"/>
            <a:ext cx="57626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1B3BF1F-5725-4B9E-A9A1-AF355B9BC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35" y="382134"/>
            <a:ext cx="9186530" cy="6093731"/>
          </a:xfrm>
        </p:spPr>
      </p:pic>
    </p:spTree>
    <p:extLst>
      <p:ext uri="{BB962C8B-B14F-4D97-AF65-F5344CB8AC3E}">
        <p14:creationId xmlns:p14="http://schemas.microsoft.com/office/powerpoint/2010/main" val="4155683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9DBFB38-3B8A-459D-A675-129F97E1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68" y="446568"/>
            <a:ext cx="5964864" cy="5964864"/>
          </a:xfrm>
        </p:spPr>
      </p:pic>
    </p:spTree>
    <p:extLst>
      <p:ext uri="{BB962C8B-B14F-4D97-AF65-F5344CB8AC3E}">
        <p14:creationId xmlns:p14="http://schemas.microsoft.com/office/powerpoint/2010/main" val="2790229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90FEAE6-C0E2-421B-96F4-36B6C8AF8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79" y="345784"/>
            <a:ext cx="4912242" cy="6166431"/>
          </a:xfrm>
        </p:spPr>
      </p:pic>
    </p:spTree>
    <p:extLst>
      <p:ext uri="{BB962C8B-B14F-4D97-AF65-F5344CB8AC3E}">
        <p14:creationId xmlns:p14="http://schemas.microsoft.com/office/powerpoint/2010/main" val="3742585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FEF411A-71B8-48A7-B5F8-75387D6A3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71846" y="-469756"/>
            <a:ext cx="9048307" cy="7797512"/>
          </a:xfrm>
        </p:spPr>
      </p:pic>
    </p:spTree>
    <p:extLst>
      <p:ext uri="{BB962C8B-B14F-4D97-AF65-F5344CB8AC3E}">
        <p14:creationId xmlns:p14="http://schemas.microsoft.com/office/powerpoint/2010/main" val="1059526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F90228-0F2F-44FE-8B90-4EC1A145F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72097" y="423138"/>
            <a:ext cx="4247805" cy="60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83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2C3BC8A-5063-4B2F-B4ED-6397D627D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06502" y="326936"/>
            <a:ext cx="7378995" cy="62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8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3BD21A66-D394-41DD-81F6-ED45C2C63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37" y="271122"/>
            <a:ext cx="4231758" cy="633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684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8" y="1085850"/>
            <a:ext cx="6073155" cy="5091113"/>
          </a:xfrm>
        </p:spPr>
      </p:pic>
    </p:spTree>
    <p:extLst>
      <p:ext uri="{BB962C8B-B14F-4D97-AF65-F5344CB8AC3E}">
        <p14:creationId xmlns:p14="http://schemas.microsoft.com/office/powerpoint/2010/main" val="1659196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30E7B9-12AC-4F17-84C6-DA5C762C3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3093"/>
          <a:stretch/>
        </p:blipFill>
        <p:spPr>
          <a:xfrm>
            <a:off x="1651591" y="339242"/>
            <a:ext cx="8888818" cy="61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43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70F0C8C-B9C2-42E2-BD57-7175A1BE6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9587" y="352037"/>
            <a:ext cx="7872825" cy="6153926"/>
          </a:xfrm>
        </p:spPr>
      </p:pic>
    </p:spTree>
    <p:extLst>
      <p:ext uri="{BB962C8B-B14F-4D97-AF65-F5344CB8AC3E}">
        <p14:creationId xmlns:p14="http://schemas.microsoft.com/office/powerpoint/2010/main" val="4137461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8F2ACC-CAD9-4F84-BCE9-1F8D9F0FF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0512" y="309755"/>
            <a:ext cx="4890976" cy="623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26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743769"/>
            <a:ext cx="6300788" cy="5433194"/>
          </a:xfrm>
        </p:spPr>
      </p:pic>
    </p:spTree>
    <p:extLst>
      <p:ext uri="{BB962C8B-B14F-4D97-AF65-F5344CB8AC3E}">
        <p14:creationId xmlns:p14="http://schemas.microsoft.com/office/powerpoint/2010/main" val="3387987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6345DB-8094-40B9-8C8A-2388AB3AD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2173" y="1318437"/>
            <a:ext cx="11367653" cy="42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787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94B5FC-1540-4908-9930-CB67E3D46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68763" y="310098"/>
            <a:ext cx="6454474" cy="62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58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24" y="491672"/>
            <a:ext cx="4241864" cy="5842454"/>
          </a:xfrm>
        </p:spPr>
      </p:pic>
    </p:spTree>
    <p:extLst>
      <p:ext uri="{BB962C8B-B14F-4D97-AF65-F5344CB8AC3E}">
        <p14:creationId xmlns:p14="http://schemas.microsoft.com/office/powerpoint/2010/main" val="27406174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7B34E69-5D89-49CB-8BD7-69D7260C4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0702" y="366291"/>
            <a:ext cx="8750596" cy="6125417"/>
          </a:xfrm>
        </p:spPr>
      </p:pic>
    </p:spTree>
    <p:extLst>
      <p:ext uri="{BB962C8B-B14F-4D97-AF65-F5344CB8AC3E}">
        <p14:creationId xmlns:p14="http://schemas.microsoft.com/office/powerpoint/2010/main" val="2519403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744932-1D3F-4ACF-B137-9EBCD10C8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4884" y="240276"/>
            <a:ext cx="8559209" cy="61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C027CFC-26B5-4A47-95B1-8DFF953C6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14" y="363443"/>
            <a:ext cx="6326372" cy="61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571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4F82D974-B941-4173-9407-083663768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8924" y="294087"/>
            <a:ext cx="9414152" cy="62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152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05" y="700088"/>
            <a:ext cx="5319713" cy="5319713"/>
          </a:xfrm>
        </p:spPr>
      </p:pic>
    </p:spTree>
    <p:extLst>
      <p:ext uri="{BB962C8B-B14F-4D97-AF65-F5344CB8AC3E}">
        <p14:creationId xmlns:p14="http://schemas.microsoft.com/office/powerpoint/2010/main" val="35059059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06" y="928687"/>
            <a:ext cx="5176838" cy="5176838"/>
          </a:xfrm>
        </p:spPr>
      </p:pic>
    </p:spTree>
    <p:extLst>
      <p:ext uri="{BB962C8B-B14F-4D97-AF65-F5344CB8AC3E}">
        <p14:creationId xmlns:p14="http://schemas.microsoft.com/office/powerpoint/2010/main" val="26555010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7" y="842964"/>
            <a:ext cx="5503077" cy="5301456"/>
          </a:xfrm>
        </p:spPr>
      </p:pic>
    </p:spTree>
    <p:extLst>
      <p:ext uri="{BB962C8B-B14F-4D97-AF65-F5344CB8AC3E}">
        <p14:creationId xmlns:p14="http://schemas.microsoft.com/office/powerpoint/2010/main" val="2606490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89" y="962819"/>
            <a:ext cx="4388485" cy="5485607"/>
          </a:xfrm>
        </p:spPr>
      </p:pic>
    </p:spTree>
    <p:extLst>
      <p:ext uri="{BB962C8B-B14F-4D97-AF65-F5344CB8AC3E}">
        <p14:creationId xmlns:p14="http://schemas.microsoft.com/office/powerpoint/2010/main" val="6425087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56" y="581819"/>
            <a:ext cx="5480844" cy="5480844"/>
          </a:xfrm>
        </p:spPr>
      </p:pic>
    </p:spTree>
    <p:extLst>
      <p:ext uri="{BB962C8B-B14F-4D97-AF65-F5344CB8AC3E}">
        <p14:creationId xmlns:p14="http://schemas.microsoft.com/office/powerpoint/2010/main" val="20296207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49" y="873233"/>
            <a:ext cx="6382389" cy="4732230"/>
          </a:xfrm>
        </p:spPr>
      </p:pic>
    </p:spTree>
    <p:extLst>
      <p:ext uri="{BB962C8B-B14F-4D97-AF65-F5344CB8AC3E}">
        <p14:creationId xmlns:p14="http://schemas.microsoft.com/office/powerpoint/2010/main" val="365036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16" y="371476"/>
            <a:ext cx="4850922" cy="67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>
            <a:extLst>
              <a:ext uri="{FF2B5EF4-FFF2-40B4-BE49-F238E27FC236}">
                <a16:creationId xmlns="" xmlns:a16="http://schemas.microsoft.com/office/drawing/2014/main" id="{B2EBD5E1-A9C8-4055-AD47-93DC7858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35" y="455243"/>
            <a:ext cx="5947513" cy="594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0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69" y="999675"/>
            <a:ext cx="7662298" cy="53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2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</Words>
  <Application>Microsoft Office PowerPoint</Application>
  <PresentationFormat>Widescreen</PresentationFormat>
  <Paragraphs>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Comic Sans MS</vt:lpstr>
      <vt:lpstr>Office Theme</vt:lpstr>
      <vt:lpstr>When you need a good giggle or even a full laugh…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Sheets, Annette</dc:creator>
  <cp:lastModifiedBy>Cheryl Haynes</cp:lastModifiedBy>
  <cp:revision>9</cp:revision>
  <dcterms:created xsi:type="dcterms:W3CDTF">2019-03-07T00:05:52Z</dcterms:created>
  <dcterms:modified xsi:type="dcterms:W3CDTF">2019-03-08T14:26:23Z</dcterms:modified>
</cp:coreProperties>
</file>