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62" r:id="rId5"/>
    <p:sldId id="263" r:id="rId6"/>
    <p:sldId id="260" r:id="rId7"/>
    <p:sldId id="261" r:id="rId8"/>
    <p:sldId id="264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E8405-26FD-44A2-9D2E-AF95C086C2E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E59C2-6688-4C21-82E3-01AFA9CB1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203864"/>
          </a:solidFill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472" y="5806996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8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92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0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91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2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65" y="1656712"/>
            <a:ext cx="10058400" cy="326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8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8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23" y="5809417"/>
            <a:ext cx="281659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6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C783-DCE5-4418-8752-73ED2AC462E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0473-E493-4D7B-A6BF-33AAEA737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3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mb.org/policy/contacts" TargetMode="External"/><Relationship Id="rId2" Type="http://schemas.openxmlformats.org/officeDocument/2006/relationships/hyperlink" Target="https://nppes.cms.hhs.gov/NPPES/Welcome.d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ms.gov/Medicare/CMS-Forms/CMS-Forms/CMS-Forms-Items/CMS1249384.html" TargetMode="External"/><Relationship Id="rId4" Type="http://schemas.openxmlformats.org/officeDocument/2006/relationships/hyperlink" Target="http://www.deadiversion.usdoj.gov/drugreg/index.html#regapp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91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Onboarding, Credentialing &amp; Orientation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New Coordinator Workshop Follow-up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required in preparation for Residency/Orientation</a:t>
            </a:r>
          </a:p>
          <a:p>
            <a:pPr lvl="1"/>
            <a:r>
              <a:rPr lang="en-US" dirty="0" smtClean="0"/>
              <a:t>Responsible parties – Incoming Resident, Program, GME</a:t>
            </a:r>
            <a:endParaRPr lang="en-US" dirty="0" smtClean="0"/>
          </a:p>
          <a:p>
            <a:r>
              <a:rPr lang="en-US" dirty="0" smtClean="0"/>
              <a:t>Residency </a:t>
            </a:r>
            <a:r>
              <a:rPr lang="en-US" dirty="0" smtClean="0"/>
              <a:t>Management Suite software like New Innovations or Med Hub can help automate your onboarding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Onboarding Checklists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067" y="1854828"/>
            <a:ext cx="6595533" cy="39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Onboarding Checklists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83"/>
          <a:stretch/>
        </p:blipFill>
        <p:spPr>
          <a:xfrm>
            <a:off x="3598334" y="1914500"/>
            <a:ext cx="7577666" cy="11895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933" y="1782233"/>
            <a:ext cx="1961675" cy="464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4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NPI Registration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nppes.cms.hhs.gov/NPPES/Welcome.do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State Medical </a:t>
            </a:r>
            <a:r>
              <a:rPr lang="en-US" dirty="0" smtClean="0"/>
              <a:t>Licenses, Residency License </a:t>
            </a:r>
            <a:r>
              <a:rPr lang="en-US" dirty="0" smtClean="0"/>
              <a:t>or </a:t>
            </a:r>
            <a:r>
              <a:rPr lang="en-US" dirty="0" smtClean="0"/>
              <a:t>Residency Permits </a:t>
            </a:r>
            <a:endParaRPr lang="en-US" dirty="0" smtClean="0"/>
          </a:p>
          <a:p>
            <a:pPr lvl="1"/>
            <a:r>
              <a:rPr lang="en-US" dirty="0" smtClean="0"/>
              <a:t>Locate state </a:t>
            </a:r>
            <a:r>
              <a:rPr lang="en-US" dirty="0"/>
              <a:t>policy/requirements</a:t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www.fsmb.org/policy/contacts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Drug </a:t>
            </a:r>
            <a:r>
              <a:rPr lang="en-US" dirty="0"/>
              <a:t>Enforcement Agency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www.deadiversion.usdoj.gov/drugreg/index.html#regapps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PECOS – Form CMS 855O</a:t>
            </a:r>
            <a:br>
              <a:rPr lang="en-US" dirty="0" smtClean="0"/>
            </a:b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www.cms.gov/Medicare/CMS-Forms/CMS-Forms/CMS-Forms-Items/CMS1249384.html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2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GME Orientation</a:t>
            </a:r>
          </a:p>
          <a:p>
            <a:pPr lvl="1"/>
            <a:r>
              <a:rPr lang="en-US" dirty="0" smtClean="0"/>
              <a:t>All programs of all specialties come together for basic GME requirements</a:t>
            </a:r>
          </a:p>
          <a:p>
            <a:r>
              <a:rPr lang="en-US" dirty="0" smtClean="0"/>
              <a:t>Departmental Orientation</a:t>
            </a:r>
          </a:p>
          <a:p>
            <a:pPr lvl="1"/>
            <a:r>
              <a:rPr lang="en-US" dirty="0" smtClean="0"/>
              <a:t>Multiple FM programs come together to address core FM topics</a:t>
            </a:r>
          </a:p>
          <a:p>
            <a:r>
              <a:rPr lang="en-US" dirty="0" smtClean="0"/>
              <a:t>Program Orientation</a:t>
            </a:r>
          </a:p>
          <a:p>
            <a:pPr lvl="1"/>
            <a:r>
              <a:rPr lang="en-US" dirty="0" smtClean="0"/>
              <a:t>Identify key activities and staffing needs</a:t>
            </a:r>
          </a:p>
          <a:p>
            <a:pPr lvl="1"/>
            <a:r>
              <a:rPr lang="en-US" dirty="0" smtClean="0"/>
              <a:t>Some programs do pre-residency assessments during orientation</a:t>
            </a:r>
          </a:p>
          <a:p>
            <a:pPr lvl="1"/>
            <a:r>
              <a:rPr lang="en-US" dirty="0" smtClean="0"/>
              <a:t>BLS/ACLS/PALS/ATLS Certification</a:t>
            </a:r>
          </a:p>
          <a:p>
            <a:pPr lvl="1"/>
            <a:r>
              <a:rPr lang="en-US" dirty="0" smtClean="0"/>
              <a:t>Shadowing at core sites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Orientation Schedules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1539875"/>
            <a:ext cx="3995737" cy="46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Orientation Schedules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114" y="1385578"/>
            <a:ext cx="4246563" cy="21873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667" y="1385578"/>
            <a:ext cx="5306818" cy="2146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6034" y="3801224"/>
            <a:ext cx="5498042" cy="24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W Onboarding, Credentialing &amp; Orientation Webinar" id="{A517BEC3-15EC-4475-9E39-BD71FD14F2AA}" vid="{67659AAA-CABC-4AA2-8693-8ACDA10BDE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NCW Onboarding, Credentialing &amp; Orientation Webinar</Template>
  <TotalTime>692</TotalTime>
  <Words>120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Onboarding, Credentialing &amp; Orientation</vt:lpstr>
      <vt:lpstr>Onboarding</vt:lpstr>
      <vt:lpstr>Sample Onboarding Checklists</vt:lpstr>
      <vt:lpstr>Sample Onboarding Checklists</vt:lpstr>
      <vt:lpstr>Credentialing</vt:lpstr>
      <vt:lpstr>Orientation</vt:lpstr>
      <vt:lpstr>Sample Orientation Schedules</vt:lpstr>
      <vt:lpstr>Sample Orientation Schedules</vt:lpstr>
      <vt:lpstr>PowerPoint Presentation</vt:lpstr>
    </vt:vector>
  </TitlesOfParts>
  <Company>UMPhysicians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 Kruse</dc:creator>
  <cp:lastModifiedBy>Bobbi Kruse</cp:lastModifiedBy>
  <cp:revision>5</cp:revision>
  <dcterms:created xsi:type="dcterms:W3CDTF">2017-04-07T13:06:02Z</dcterms:created>
  <dcterms:modified xsi:type="dcterms:W3CDTF">2017-04-08T00:38:19Z</dcterms:modified>
</cp:coreProperties>
</file>